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p:regular r:id="rId27"/>
      <p:bold r:id="rId28"/>
      <p:italic r:id="rId29"/>
      <p:boldItalic r:id="rId30"/>
    </p:embeddedFont>
    <p:embeddedFont>
      <p:font typeface="Fira Sans Extra Condensed Medium"/>
      <p:regular r:id="rId31"/>
      <p:bold r:id="rId32"/>
      <p:italic r:id="rId33"/>
      <p:boldItalic r:id="rId34"/>
    </p:embeddedFont>
    <p:embeddedFont>
      <p:font typeface="Squada One"/>
      <p:regular r:id="rId35"/>
    </p:embeddedFont>
    <p:embeddedFont>
      <p:font typeface="Josefin Sans"/>
      <p:regular r:id="rId36"/>
      <p:bold r:id="rId37"/>
      <p:italic r:id="rId38"/>
      <p:boldItalic r:id="rId39"/>
    </p:embeddedFont>
    <p:embeddedFont>
      <p:font typeface="Advent Pro"/>
      <p:regular r:id="rId40"/>
      <p:bold r:id="rId41"/>
    </p:embeddedFont>
    <p:embeddedFont>
      <p:font typeface="Fira Sans Condensed ExtraLigh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1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1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dventPro-regular.fntdata"/><Relationship Id="rId20" Type="http://schemas.openxmlformats.org/officeDocument/2006/relationships/slide" Target="slides/slide15.xml"/><Relationship Id="rId42" Type="http://schemas.openxmlformats.org/officeDocument/2006/relationships/font" Target="fonts/FiraSansCondensedExtraLight-regular.fntdata"/><Relationship Id="rId41" Type="http://schemas.openxmlformats.org/officeDocument/2006/relationships/font" Target="fonts/AdventPro-bold.fntdata"/><Relationship Id="rId22" Type="http://schemas.openxmlformats.org/officeDocument/2006/relationships/slide" Target="slides/slide17.xml"/><Relationship Id="rId44" Type="http://schemas.openxmlformats.org/officeDocument/2006/relationships/font" Target="fonts/FiraSansCondensedExtraLight-italic.fntdata"/><Relationship Id="rId21" Type="http://schemas.openxmlformats.org/officeDocument/2006/relationships/slide" Target="slides/slide16.xml"/><Relationship Id="rId43" Type="http://schemas.openxmlformats.org/officeDocument/2006/relationships/font" Target="fonts/FiraSansCondensedExtraLight-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FiraSansCondensedExtra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ExtraCondensedMedium-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FiraSansExtraCondensedMedium-italic.fntdata"/><Relationship Id="rId10" Type="http://schemas.openxmlformats.org/officeDocument/2006/relationships/slide" Target="slides/slide5.xml"/><Relationship Id="rId32" Type="http://schemas.openxmlformats.org/officeDocument/2006/relationships/font" Target="fonts/FiraSansExtraCondensedMedium-bold.fntdata"/><Relationship Id="rId13" Type="http://schemas.openxmlformats.org/officeDocument/2006/relationships/slide" Target="slides/slide8.xml"/><Relationship Id="rId35" Type="http://schemas.openxmlformats.org/officeDocument/2006/relationships/font" Target="fonts/SquadaOne-regular.fntdata"/><Relationship Id="rId12" Type="http://schemas.openxmlformats.org/officeDocument/2006/relationships/slide" Target="slides/slide7.xml"/><Relationship Id="rId34" Type="http://schemas.openxmlformats.org/officeDocument/2006/relationships/font" Target="fonts/FiraSansExtraCondensedMedium-boldItalic.fntdata"/><Relationship Id="rId15" Type="http://schemas.openxmlformats.org/officeDocument/2006/relationships/slide" Target="slides/slide10.xml"/><Relationship Id="rId37" Type="http://schemas.openxmlformats.org/officeDocument/2006/relationships/font" Target="fonts/JosefinSans-bold.fntdata"/><Relationship Id="rId14" Type="http://schemas.openxmlformats.org/officeDocument/2006/relationships/slide" Target="slides/slide9.xml"/><Relationship Id="rId36" Type="http://schemas.openxmlformats.org/officeDocument/2006/relationships/font" Target="fonts/JosefinSans-regular.fntdata"/><Relationship Id="rId17" Type="http://schemas.openxmlformats.org/officeDocument/2006/relationships/slide" Target="slides/slide12.xml"/><Relationship Id="rId39" Type="http://schemas.openxmlformats.org/officeDocument/2006/relationships/font" Target="fonts/JosefinSans-boldItalic.fntdata"/><Relationship Id="rId16" Type="http://schemas.openxmlformats.org/officeDocument/2006/relationships/slide" Target="slides/slide11.xml"/><Relationship Id="rId38" Type="http://schemas.openxmlformats.org/officeDocument/2006/relationships/font" Target="fonts/Josefi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s"/>
              <a:t>Hello, my name is Alyssa Morea, I am project lead for our team the Carbon Negators.</a:t>
            </a:r>
            <a:endParaRPr/>
          </a:p>
          <a:p>
            <a:pPr indent="0" lvl="0" marL="0" rtl="0" algn="l">
              <a:lnSpc>
                <a:spcPct val="115000"/>
              </a:lnSpc>
              <a:spcBef>
                <a:spcPts val="1200"/>
              </a:spcBef>
              <a:spcAft>
                <a:spcPts val="0"/>
              </a:spcAft>
              <a:buNone/>
            </a:pPr>
            <a:r>
              <a:rPr lang="es"/>
              <a:t>*INTRODUCTIONS*</a:t>
            </a:r>
            <a:endParaRPr/>
          </a:p>
          <a:p>
            <a:pPr indent="0" lvl="0" marL="0" rtl="0" algn="l">
              <a:lnSpc>
                <a:spcPct val="115000"/>
              </a:lnSpc>
              <a:spcBef>
                <a:spcPts val="1200"/>
              </a:spcBef>
              <a:spcAft>
                <a:spcPts val="0"/>
              </a:spcAft>
              <a:buClr>
                <a:schemeClr val="dk1"/>
              </a:buClr>
              <a:buSzPts val="1100"/>
              <a:buFont typeface="Arial"/>
              <a:buNone/>
            </a:pPr>
            <a:r>
              <a:rPr lang="es"/>
              <a:t> I’ll be discussing our proposal Emission Impossible on decarbonizing energy.</a:t>
            </a:r>
            <a:endParaRPr/>
          </a:p>
          <a:p>
            <a:pPr indent="0" lvl="0" marL="0" rtl="0" algn="l">
              <a:spcBef>
                <a:spcPts val="120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f76b856d537f3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f76b856d537f3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2.99 metric tons annual through amine sequestration which is 10% less efficient at capturing carbon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a5f72801e9_2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a5f72801e9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Our overall budget for phase 1 is just over $1B. while this initially seems like a pricey project, A large portion of the cost will be offset by research and development grants from companies, such as exxonmobil. Also the captured CO2 will then be sold to other companies to make economically productive materials, which will further offset the large cost of this project. For CMAPs, we’ll make money from selling to companies(blue planet and carbon cure), and even if we </a:t>
            </a:r>
            <a:r>
              <a:rPr lang="es"/>
              <a:t>can't</a:t>
            </a:r>
            <a:r>
              <a:rPr lang="es"/>
              <a:t> sell as much as we want, we have funds set aside to develop an </a:t>
            </a:r>
            <a:r>
              <a:rPr lang="es">
                <a:solidFill>
                  <a:schemeClr val="dk1"/>
                </a:solidFill>
              </a:rPr>
              <a:t>aggregate coating plant to utilize in development sites. to fund beccs, we rely on US dep of Agriculture, which guarantees loans to projects like ours. But even if those loans are not sufficient, we have funds reserved to supplement these loans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s">
                <a:solidFill>
                  <a:schemeClr val="dk1"/>
                </a:solidFill>
              </a:rPr>
              <a:t>CMAP- funds reserved if we cant sell to CMAP companies (Blue Planet or Carbon Cure) and need to develop an aggregate coating plant to utilize in development sites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
                <a:solidFill>
                  <a:schemeClr val="dk1"/>
                </a:solidFill>
              </a:rPr>
              <a:t>BECCS- have loan </a:t>
            </a:r>
            <a:r>
              <a:rPr lang="es">
                <a:solidFill>
                  <a:schemeClr val="dk1"/>
                </a:solidFill>
              </a:rPr>
              <a:t>guarantees from US dep of Agriculture, have funds reserved if loans are not sufficient</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s"/>
              <a:t>NOTE WHERE THE FUNDING IS COMING FROM!! (we can just verbalize it, no need to write it down)</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MOF cost offset by ExxonMobil funding (</a:t>
            </a:r>
            <a:r>
              <a:rPr lang="es"/>
              <a:t>don't</a:t>
            </a:r>
            <a:r>
              <a:rPr lang="es"/>
              <a:t> worry)</a:t>
            </a:r>
            <a:endParaRPr/>
          </a:p>
          <a:p>
            <a:pPr indent="-298450" lvl="0" marL="457200" rtl="0" algn="l">
              <a:spcBef>
                <a:spcPts val="0"/>
              </a:spcBef>
              <a:spcAft>
                <a:spcPts val="0"/>
              </a:spcAft>
              <a:buClr>
                <a:schemeClr val="dk1"/>
              </a:buClr>
              <a:buSzPts val="1100"/>
              <a:buChar char="-"/>
            </a:pPr>
            <a:r>
              <a:rPr lang="es">
                <a:solidFill>
                  <a:schemeClr val="dk1"/>
                </a:solidFill>
              </a:rPr>
              <a:t>assuming an average of 2 columns per plant, each plant would sequester 18.4 tons of CO2 per year</a:t>
            </a:r>
            <a:endParaRPr>
              <a:solidFill>
                <a:schemeClr val="dk1"/>
              </a:solidFill>
            </a:endParaRPr>
          </a:p>
          <a:p>
            <a:pPr indent="-298450" lvl="0" marL="457200" rtl="0" algn="l">
              <a:spcBef>
                <a:spcPts val="0"/>
              </a:spcBef>
              <a:spcAft>
                <a:spcPts val="0"/>
              </a:spcAft>
              <a:buClr>
                <a:schemeClr val="dk1"/>
              </a:buClr>
              <a:buSzPts val="1100"/>
              <a:buChar char="-"/>
            </a:pPr>
            <a:r>
              <a:rPr lang="es">
                <a:solidFill>
                  <a:schemeClr val="dk1"/>
                </a:solidFill>
              </a:rPr>
              <a:t>compared to just under 1 ton of CO2 per tree after 40 years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BECCS US$100–200 per ton of CO2 sequestered and another projecting costs of US$20–100 per ton 5,000 tons sequestered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a4f4777d3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a4f4777d3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9ed41cce2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9ed41cce2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Butler plaza largest in SE Cover over 245,000 sqf(roof)</a:t>
            </a:r>
            <a:endParaRPr/>
          </a:p>
          <a:p>
            <a:pPr indent="0" lvl="0" marL="0" rtl="0" algn="l">
              <a:spcBef>
                <a:spcPts val="0"/>
              </a:spcBef>
              <a:spcAft>
                <a:spcPts val="0"/>
              </a:spcAft>
              <a:buNone/>
            </a:pPr>
            <a:r>
              <a:rPr lang="es"/>
              <a:t>$6.8 Million Construction Loan</a:t>
            </a:r>
            <a:endParaRPr/>
          </a:p>
          <a:p>
            <a:pPr indent="0" lvl="0" marL="0" rtl="0" algn="l">
              <a:spcBef>
                <a:spcPts val="0"/>
              </a:spcBef>
              <a:spcAft>
                <a:spcPts val="0"/>
              </a:spcAft>
              <a:buNone/>
            </a:pPr>
            <a:r>
              <a:rPr lang="es"/>
              <a:t>2.2 MW Rooftop Solar System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9ed41cce26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9ed41cce26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spcBef>
                <a:spcPts val="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Has lagged behind the rest of the country in onshore wind power generation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a5132115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a5132115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USC iron sulfate (cheap waste prod of steel industry) $60-70/kWh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a4f4777d3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a4f4777d3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We propose using Fuel Cell Electric Vehicles as a way to attract investors and generate public support for alternative energy. We believe that Euro-Technologes has the potental to be at the forefront of FCEVs because the southeast has never seen anything like it. FCEVs with a  MOF-Hydrogen storage system are great for the environment. they only produce heat and water as byproducts and have increased mileage due to their improved MOF hydrogen storage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In addition to numerous tax credits that incentivise FCEVs, they are also expected to be much cheaper to run than traditional internal combustion engine vehicles within the next ten years. When consumers see the reduced operating costs of FCEVs, they’ll flock to it and eagerly adopt hydrogen fuel cars as their main source of transportation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all these environmental benefits and economic incentives will curate a positive image both with potential investors and the public, thus increased adoption of alternative energy and attracting more investors.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571f33f51b_1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71f33f51b_1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RFBs adjusted for solar only still need wind estimate</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The cost of FCEVs and community outreach comes largely from the implementation of refueling stations. But once a large proportion of the public adopts FCEVs, each refueling station is guaranteed to be profitable, thus offsetting the initial implementation cost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a5f72801e9_2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a5f72801e9_2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9efd6b718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9efd6b718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rgbClr val="434343"/>
                </a:solidFill>
                <a:latin typeface="Advent Pro"/>
                <a:ea typeface="Advent Pro"/>
                <a:cs typeface="Advent Pro"/>
                <a:sym typeface="Advent Pro"/>
              </a:rPr>
              <a:t>Water:</a:t>
            </a:r>
            <a:endParaRPr>
              <a:solidFill>
                <a:srgbClr val="434343"/>
              </a:solidFill>
              <a:latin typeface="Advent Pro"/>
              <a:ea typeface="Advent Pro"/>
              <a:cs typeface="Advent Pro"/>
              <a:sym typeface="Advent Pro"/>
            </a:endParaRPr>
          </a:p>
          <a:p>
            <a:pPr indent="-298450" lvl="0" marL="457200" rtl="0" algn="l">
              <a:spcBef>
                <a:spcPts val="160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Reduced fracking with increased dependence on alt. fuel</a:t>
            </a:r>
            <a:endParaRPr>
              <a:solidFill>
                <a:srgbClr val="434343"/>
              </a:solidFill>
              <a:latin typeface="Advent Pro"/>
              <a:ea typeface="Advent Pro"/>
              <a:cs typeface="Advent Pro"/>
              <a:sym typeface="Advent Pro"/>
            </a:endParaRPr>
          </a:p>
          <a:p>
            <a:pPr indent="-298450" lvl="0" marL="457200" rtl="0" algn="l">
              <a:spcBef>
                <a:spcPts val="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Reduced runoff from coal ash sites</a:t>
            </a:r>
            <a:endParaRPr>
              <a:solidFill>
                <a:srgbClr val="434343"/>
              </a:solidFill>
              <a:latin typeface="Advent Pro"/>
              <a:ea typeface="Advent Pro"/>
              <a:cs typeface="Advent Pro"/>
              <a:sym typeface="Advent Pro"/>
            </a:endParaRPr>
          </a:p>
          <a:p>
            <a:pPr indent="0" lvl="0" marL="0" rtl="0" algn="l">
              <a:spcBef>
                <a:spcPts val="1600"/>
              </a:spcBef>
              <a:spcAft>
                <a:spcPts val="0"/>
              </a:spcAft>
              <a:buClr>
                <a:schemeClr val="dk1"/>
              </a:buClr>
              <a:buSzPts val="1100"/>
              <a:buFont typeface="Arial"/>
              <a:buNone/>
            </a:pPr>
            <a:r>
              <a:rPr lang="es">
                <a:solidFill>
                  <a:srgbClr val="434343"/>
                </a:solidFill>
                <a:latin typeface="Advent Pro"/>
                <a:ea typeface="Advent Pro"/>
                <a:cs typeface="Advent Pro"/>
                <a:sym typeface="Advent Pro"/>
              </a:rPr>
              <a:t>Air</a:t>
            </a:r>
            <a:endParaRPr>
              <a:solidFill>
                <a:srgbClr val="434343"/>
              </a:solidFill>
              <a:latin typeface="Advent Pro"/>
              <a:ea typeface="Advent Pro"/>
              <a:cs typeface="Advent Pro"/>
              <a:sym typeface="Advent Pro"/>
            </a:endParaRPr>
          </a:p>
          <a:p>
            <a:pPr indent="-298450" lvl="0" marL="457200" rtl="0" algn="l">
              <a:spcBef>
                <a:spcPts val="160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Reduced particulates</a:t>
            </a:r>
            <a:endParaRPr>
              <a:solidFill>
                <a:srgbClr val="434343"/>
              </a:solidFill>
              <a:latin typeface="Advent Pro"/>
              <a:ea typeface="Advent Pro"/>
              <a:cs typeface="Advent Pro"/>
              <a:sym typeface="Advent Pro"/>
            </a:endParaRPr>
          </a:p>
          <a:p>
            <a:pPr indent="-298450" lvl="0" marL="457200" rtl="0" algn="l">
              <a:spcBef>
                <a:spcPts val="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Improved public health</a:t>
            </a:r>
            <a:endParaRPr>
              <a:solidFill>
                <a:srgbClr val="434343"/>
              </a:solidFill>
              <a:latin typeface="Advent Pro"/>
              <a:ea typeface="Advent Pro"/>
              <a:cs typeface="Advent Pro"/>
              <a:sym typeface="Advent Pro"/>
            </a:endParaRPr>
          </a:p>
          <a:p>
            <a:pPr indent="-298450" lvl="0" marL="457200" rtl="0" algn="l">
              <a:spcBef>
                <a:spcPts val="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Reduced nitric oxide emissions</a:t>
            </a:r>
            <a:endParaRPr>
              <a:solidFill>
                <a:srgbClr val="434343"/>
              </a:solidFill>
              <a:latin typeface="Advent Pro"/>
              <a:ea typeface="Advent Pro"/>
              <a:cs typeface="Advent Pro"/>
              <a:sym typeface="Advent Pro"/>
            </a:endParaRPr>
          </a:p>
          <a:p>
            <a:pPr indent="-298450" lvl="0" marL="457200" rtl="0" algn="l">
              <a:spcBef>
                <a:spcPts val="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Fewer emissions</a:t>
            </a:r>
            <a:endParaRPr>
              <a:solidFill>
                <a:srgbClr val="434343"/>
              </a:solidFill>
              <a:latin typeface="Advent Pro"/>
              <a:ea typeface="Advent Pro"/>
              <a:cs typeface="Advent Pro"/>
              <a:sym typeface="Advent Pro"/>
            </a:endParaRPr>
          </a:p>
          <a:p>
            <a:pPr indent="0" lvl="0" marL="0" rtl="0" algn="l">
              <a:spcBef>
                <a:spcPts val="1600"/>
              </a:spcBef>
              <a:spcAft>
                <a:spcPts val="0"/>
              </a:spcAft>
              <a:buNone/>
            </a:pPr>
            <a:r>
              <a:rPr lang="es">
                <a:solidFill>
                  <a:srgbClr val="434343"/>
                </a:solidFill>
                <a:latin typeface="Advent Pro"/>
                <a:ea typeface="Advent Pro"/>
                <a:cs typeface="Advent Pro"/>
                <a:sym typeface="Advent Pro"/>
              </a:rPr>
              <a:t>Waste</a:t>
            </a:r>
            <a:endParaRPr>
              <a:solidFill>
                <a:srgbClr val="434343"/>
              </a:solidFill>
              <a:latin typeface="Advent Pro"/>
              <a:ea typeface="Advent Pro"/>
              <a:cs typeface="Advent Pro"/>
              <a:sym typeface="Advent Pro"/>
            </a:endParaRPr>
          </a:p>
          <a:p>
            <a:pPr indent="-298450" lvl="0" marL="457200" rtl="0" algn="l">
              <a:spcBef>
                <a:spcPts val="160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Less coal ash and other waste products will be produced</a:t>
            </a:r>
            <a:endParaRPr>
              <a:solidFill>
                <a:srgbClr val="434343"/>
              </a:solidFill>
              <a:latin typeface="Advent Pro"/>
              <a:ea typeface="Advent Pro"/>
              <a:cs typeface="Advent Pro"/>
              <a:sym typeface="Advent Pro"/>
            </a:endParaRPr>
          </a:p>
          <a:p>
            <a:pPr indent="-298450" lvl="0" marL="457200" rtl="0" algn="l">
              <a:spcBef>
                <a:spcPts val="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Using waste products in other products such as concrete decrease waste</a:t>
            </a:r>
            <a:endParaRPr>
              <a:solidFill>
                <a:schemeClr val="dk1"/>
              </a:solidFill>
            </a:endParaRPr>
          </a:p>
          <a:p>
            <a:pPr indent="0" lvl="0" marL="0" rtl="0" algn="l">
              <a:spcBef>
                <a:spcPts val="16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4f89b9b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4f89b9b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571f33f51b_1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571f33f51b_1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By 2030 emissions from currently operating coal and natural gas power plants will be reduced</a:t>
            </a:r>
            <a:endParaRPr>
              <a:solidFill>
                <a:srgbClr val="434343"/>
              </a:solidFill>
              <a:latin typeface="Advent Pro"/>
              <a:ea typeface="Advent Pro"/>
              <a:cs typeface="Advent Pro"/>
              <a:sym typeface="Advent Pro"/>
            </a:endParaRPr>
          </a:p>
          <a:p>
            <a:pPr indent="-298450" lvl="0" marL="457200" rtl="0" algn="l">
              <a:lnSpc>
                <a:spcPct val="115000"/>
              </a:lnSpc>
              <a:spcBef>
                <a:spcPts val="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An RTO will be established to enable the growth of renewables and reinvigorate economic competition</a:t>
            </a:r>
            <a:endParaRPr>
              <a:solidFill>
                <a:srgbClr val="434343"/>
              </a:solidFill>
              <a:latin typeface="Advent Pro"/>
              <a:ea typeface="Advent Pro"/>
              <a:cs typeface="Advent Pro"/>
              <a:sym typeface="Advent Pro"/>
            </a:endParaRPr>
          </a:p>
          <a:p>
            <a:pPr indent="-298450" lvl="0" marL="457200" rtl="0" algn="l">
              <a:lnSpc>
                <a:spcPct val="115000"/>
              </a:lnSpc>
              <a:spcBef>
                <a:spcPts val="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A diverse portfolio of renewable will be developed and a thinned portfolio of nonrenewable sources will be maintained</a:t>
            </a:r>
            <a:endParaRPr>
              <a:solidFill>
                <a:srgbClr val="434343"/>
              </a:solidFill>
              <a:latin typeface="Advent Pro"/>
              <a:ea typeface="Advent Pro"/>
              <a:cs typeface="Advent Pro"/>
              <a:sym typeface="Advent Pro"/>
            </a:endParaRPr>
          </a:p>
          <a:p>
            <a:pPr indent="-298450" lvl="0" marL="457200" rtl="0" algn="l">
              <a:lnSpc>
                <a:spcPct val="115000"/>
              </a:lnSpc>
              <a:spcBef>
                <a:spcPts val="0"/>
              </a:spcBef>
              <a:spcAft>
                <a:spcPts val="0"/>
              </a:spcAft>
              <a:buClr>
                <a:srgbClr val="434343"/>
              </a:buClr>
              <a:buSzPts val="1100"/>
              <a:buFont typeface="Advent Pro"/>
              <a:buChar char="●"/>
            </a:pPr>
            <a:r>
              <a:rPr lang="es">
                <a:solidFill>
                  <a:srgbClr val="434343"/>
                </a:solidFill>
                <a:latin typeface="Advent Pro"/>
                <a:ea typeface="Advent Pro"/>
                <a:cs typeface="Advent Pro"/>
                <a:sym typeface="Advent Pro"/>
              </a:rPr>
              <a:t>By 2050 the companies assets will be carbon neutral or preferably carbon negative</a:t>
            </a:r>
            <a:endParaRPr>
              <a:solidFill>
                <a:srgbClr val="434343"/>
              </a:solidFill>
              <a:latin typeface="Advent Pro"/>
              <a:ea typeface="Advent Pro"/>
              <a:cs typeface="Advent Pro"/>
              <a:sym typeface="Advent Pro"/>
            </a:endParaRPr>
          </a:p>
          <a:p>
            <a:pPr indent="0" lvl="0" marL="0" rtl="0" algn="l">
              <a:spcBef>
                <a:spcPts val="16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571f33f51b_1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571f33f51b_1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jess: public policy advisor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5009937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5009937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50099371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50099371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What does all of this pollution mean to public health? We’ve seen that greenhouse gas emissions are extensive, and greenhouse gas is the driving force behind global warming and climate change. That means for us: increased heat related deaths, increased spread of infectious diseases, poorer crop yields, and more extreme weather events. Additionally, air pollution, particularly PM, can wreak havoc 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a50099371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a50099371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571f33f51b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71f33f51b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We propose a two phase approach. Our first phase focuses on preventing more CO2 from entering the atmosphere by retrofitting current technologies with newer carbon capture systems. Our second phase will transition us into an age of renewable energy, where we have a decreased dependence on coal and a more diverse energy portfolio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a4f4777d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a4f4777d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s"/>
              <a:t>Phase one will be from now until 2030 and it starts with...Metal organic frameworks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Neutralizing current carbon systems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a4f4777d3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a4f4777d3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assuming an average of 2 columns per plant, each plant would sequester 18.4 tons of CO2 per year</a:t>
            </a:r>
            <a:endParaRPr/>
          </a:p>
          <a:p>
            <a:pPr indent="-298450" lvl="0" marL="457200" rtl="0" algn="l">
              <a:spcBef>
                <a:spcPts val="0"/>
              </a:spcBef>
              <a:spcAft>
                <a:spcPts val="0"/>
              </a:spcAft>
              <a:buSzPts val="1100"/>
              <a:buChar char="-"/>
            </a:pPr>
            <a:r>
              <a:rPr lang="es"/>
              <a:t>compared to just under 1 ton of CO2</a:t>
            </a:r>
            <a:endParaRPr/>
          </a:p>
          <a:p>
            <a:pPr indent="0" lvl="0" marL="0" rtl="0" algn="l">
              <a:spcBef>
                <a:spcPts val="0"/>
              </a:spcBef>
              <a:spcAft>
                <a:spcPts val="0"/>
              </a:spcAft>
              <a:buNone/>
            </a:pPr>
            <a:r>
              <a:rPr lang="es"/>
              <a:t>MOFs are a better way to scrub CO2. A Lab at UC Berkeley  appended a diamine molecule to make it hydrophibic. this allows for highly selective absorption.</a:t>
            </a:r>
            <a:endParaRPr/>
          </a:p>
          <a:p>
            <a:pPr indent="0" lvl="0" marL="0" rtl="0" algn="l">
              <a:spcBef>
                <a:spcPts val="0"/>
              </a:spcBef>
              <a:spcAft>
                <a:spcPts val="0"/>
              </a:spcAft>
              <a:buNone/>
            </a:pPr>
            <a:r>
              <a:rPr lang="es"/>
              <a:t>Compared to traditional amine scrubbers, which only scrub about 80% of CO2 and  require large thermal swings to regenerate the amines, MOFs capture greater than 90% CO2 and </a:t>
            </a:r>
            <a:r>
              <a:rPr lang="es"/>
              <a:t>don't</a:t>
            </a:r>
            <a:r>
              <a:rPr lang="es"/>
              <a:t> require large thermal swings. MOFs are also extremely stable and are less likely to leak carbon after regeneraton</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all of this translates into ¼ of original energy cost and a lower  lower operating costs . </a:t>
            </a:r>
            <a:endParaRPr/>
          </a:p>
          <a:p>
            <a:pPr indent="0" lvl="0" marL="0" rtl="0" algn="l">
              <a:spcBef>
                <a:spcPts val="0"/>
              </a:spcBef>
              <a:spcAft>
                <a:spcPts val="0"/>
              </a:spcAft>
              <a:buNone/>
            </a:pPr>
            <a:r>
              <a:rPr lang="es"/>
              <a:t>The future of MOFs is bright, exxonmibil collaborated with the berkely lab and has given over $10B over 20 years to projects like ours and they are promising to do so through 2050., so we expect to receive the necessary funds for our project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f76b856d537f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f76b856d537f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Makes stronger aggregates (needing less cement)</a:t>
            </a:r>
            <a:endParaRPr/>
          </a:p>
          <a:p>
            <a:pPr indent="0" lvl="0" marL="0" rtl="0" algn="l">
              <a:spcBef>
                <a:spcPts val="0"/>
              </a:spcBef>
              <a:spcAft>
                <a:spcPts val="0"/>
              </a:spcAft>
              <a:buNone/>
            </a:pPr>
            <a:r>
              <a:rPr lang="es"/>
              <a:t>Preserves natural springs caves etc.</a:t>
            </a:r>
            <a:endParaRPr/>
          </a:p>
          <a:p>
            <a:pPr indent="0" lvl="0" marL="0" rtl="0" algn="l">
              <a:spcBef>
                <a:spcPts val="0"/>
              </a:spcBef>
              <a:spcAft>
                <a:spcPts val="0"/>
              </a:spcAft>
              <a:buNone/>
            </a:pPr>
            <a:r>
              <a:rPr lang="es"/>
              <a:t>Sell MOF Captured Carbon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4468950" y="2753402"/>
            <a:ext cx="3946800" cy="1189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6000"/>
              <a:buNone/>
              <a:defRPr sz="6000"/>
            </a:lvl1pPr>
            <a:lvl2pPr lvl="1"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2pPr>
            <a:lvl3pPr lvl="2"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3pPr>
            <a:lvl4pPr lvl="3"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4pPr>
            <a:lvl5pPr lvl="4"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5pPr>
            <a:lvl6pPr lvl="5"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6pPr>
            <a:lvl7pPr lvl="6"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7pPr>
            <a:lvl8pPr lvl="7"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8pPr>
            <a:lvl9pPr lvl="8"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9pPr>
          </a:lstStyle>
          <a:p/>
        </p:txBody>
      </p:sp>
      <p:sp>
        <p:nvSpPr>
          <p:cNvPr id="10" name="Google Shape;10;p2"/>
          <p:cNvSpPr txBox="1"/>
          <p:nvPr>
            <p:ph idx="1" type="subTitle"/>
          </p:nvPr>
        </p:nvSpPr>
        <p:spPr>
          <a:xfrm>
            <a:off x="5083450" y="3781102"/>
            <a:ext cx="3332400" cy="71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100"/>
              <a:buNone/>
              <a:defRPr/>
            </a:lvl1pPr>
            <a:lvl2pPr lvl="1"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2pPr>
            <a:lvl3pPr lvl="2"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3pPr>
            <a:lvl4pPr lvl="3"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4pPr>
            <a:lvl5pPr lvl="4"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5pPr>
            <a:lvl6pPr lvl="5"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6pPr>
            <a:lvl7pPr lvl="6"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7pPr>
            <a:lvl8pPr lvl="7"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8pPr>
            <a:lvl9pPr lvl="8"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26_1_1_1_1">
    <p:spTree>
      <p:nvGrpSpPr>
        <p:cNvPr id="70" name="Shape 70"/>
        <p:cNvGrpSpPr/>
        <p:nvPr/>
      </p:nvGrpSpPr>
      <p:grpSpPr>
        <a:xfrm>
          <a:off x="0" y="0"/>
          <a:ext cx="0" cy="0"/>
          <a:chOff x="0" y="0"/>
          <a:chExt cx="0" cy="0"/>
        </a:xfrm>
      </p:grpSpPr>
      <p:cxnSp>
        <p:nvCxnSpPr>
          <p:cNvPr id="71" name="Google Shape;71;p11"/>
          <p:cNvCxnSpPr/>
          <p:nvPr/>
        </p:nvCxnSpPr>
        <p:spPr>
          <a:xfrm>
            <a:off x="936450" y="534075"/>
            <a:ext cx="0" cy="4617000"/>
          </a:xfrm>
          <a:prstGeom prst="straightConnector1">
            <a:avLst/>
          </a:prstGeom>
          <a:noFill/>
          <a:ln cap="flat" cmpd="sng" w="19050">
            <a:solidFill>
              <a:srgbClr val="434343"/>
            </a:solidFill>
            <a:prstDash val="solid"/>
            <a:round/>
            <a:headEnd len="med" w="med" type="none"/>
            <a:tailEnd len="med" w="med" type="none"/>
          </a:ln>
        </p:spPr>
      </p:cxnSp>
      <p:sp>
        <p:nvSpPr>
          <p:cNvPr id="72" name="Google Shape;72;p11"/>
          <p:cNvSpPr txBox="1"/>
          <p:nvPr>
            <p:ph type="ctrTitle"/>
          </p:nvPr>
        </p:nvSpPr>
        <p:spPr>
          <a:xfrm>
            <a:off x="1042100" y="325800"/>
            <a:ext cx="2510400" cy="57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Clr>
                <a:srgbClr val="62BCBE"/>
              </a:buClr>
              <a:buSzPts val="1600"/>
              <a:buNone/>
              <a:defRPr sz="1600">
                <a:solidFill>
                  <a:srgbClr val="62BCBE"/>
                </a:solidFill>
              </a:defRPr>
            </a:lvl2pPr>
            <a:lvl3pPr lvl="2" rtl="0" algn="ctr">
              <a:spcBef>
                <a:spcPts val="0"/>
              </a:spcBef>
              <a:spcAft>
                <a:spcPts val="0"/>
              </a:spcAft>
              <a:buClr>
                <a:srgbClr val="62BCBE"/>
              </a:buClr>
              <a:buSzPts val="1600"/>
              <a:buNone/>
              <a:defRPr sz="1600">
                <a:solidFill>
                  <a:srgbClr val="62BCBE"/>
                </a:solidFill>
              </a:defRPr>
            </a:lvl3pPr>
            <a:lvl4pPr lvl="3" rtl="0" algn="ctr">
              <a:spcBef>
                <a:spcPts val="0"/>
              </a:spcBef>
              <a:spcAft>
                <a:spcPts val="0"/>
              </a:spcAft>
              <a:buClr>
                <a:srgbClr val="62BCBE"/>
              </a:buClr>
              <a:buSzPts val="1600"/>
              <a:buNone/>
              <a:defRPr sz="1600">
                <a:solidFill>
                  <a:srgbClr val="62BCBE"/>
                </a:solidFill>
              </a:defRPr>
            </a:lvl4pPr>
            <a:lvl5pPr lvl="4" rtl="0" algn="ctr">
              <a:spcBef>
                <a:spcPts val="0"/>
              </a:spcBef>
              <a:spcAft>
                <a:spcPts val="0"/>
              </a:spcAft>
              <a:buClr>
                <a:srgbClr val="62BCBE"/>
              </a:buClr>
              <a:buSzPts val="1600"/>
              <a:buNone/>
              <a:defRPr sz="1600">
                <a:solidFill>
                  <a:srgbClr val="62BCBE"/>
                </a:solidFill>
              </a:defRPr>
            </a:lvl5pPr>
            <a:lvl6pPr lvl="5" rtl="0" algn="ctr">
              <a:spcBef>
                <a:spcPts val="0"/>
              </a:spcBef>
              <a:spcAft>
                <a:spcPts val="0"/>
              </a:spcAft>
              <a:buClr>
                <a:srgbClr val="62BCBE"/>
              </a:buClr>
              <a:buSzPts val="1600"/>
              <a:buNone/>
              <a:defRPr sz="1600">
                <a:solidFill>
                  <a:srgbClr val="62BCBE"/>
                </a:solidFill>
              </a:defRPr>
            </a:lvl6pPr>
            <a:lvl7pPr lvl="6" rtl="0" algn="ctr">
              <a:spcBef>
                <a:spcPts val="0"/>
              </a:spcBef>
              <a:spcAft>
                <a:spcPts val="0"/>
              </a:spcAft>
              <a:buClr>
                <a:srgbClr val="62BCBE"/>
              </a:buClr>
              <a:buSzPts val="1600"/>
              <a:buNone/>
              <a:defRPr sz="1600">
                <a:solidFill>
                  <a:srgbClr val="62BCBE"/>
                </a:solidFill>
              </a:defRPr>
            </a:lvl7pPr>
            <a:lvl8pPr lvl="7" rtl="0" algn="ctr">
              <a:spcBef>
                <a:spcPts val="0"/>
              </a:spcBef>
              <a:spcAft>
                <a:spcPts val="0"/>
              </a:spcAft>
              <a:buClr>
                <a:srgbClr val="62BCBE"/>
              </a:buClr>
              <a:buSzPts val="1600"/>
              <a:buNone/>
              <a:defRPr sz="1600">
                <a:solidFill>
                  <a:srgbClr val="62BCBE"/>
                </a:solidFill>
              </a:defRPr>
            </a:lvl8pPr>
            <a:lvl9pPr lvl="8" rtl="0" algn="ctr">
              <a:spcBef>
                <a:spcPts val="0"/>
              </a:spcBef>
              <a:spcAft>
                <a:spcPts val="0"/>
              </a:spcAft>
              <a:buClr>
                <a:srgbClr val="62BCBE"/>
              </a:buClr>
              <a:buSzPts val="1600"/>
              <a:buNone/>
              <a:defRPr sz="1600">
                <a:solidFill>
                  <a:srgbClr val="62BCBE"/>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USTOM_26_1_1_1_1_1">
    <p:spTree>
      <p:nvGrpSpPr>
        <p:cNvPr id="73" name="Shape 73"/>
        <p:cNvGrpSpPr/>
        <p:nvPr/>
      </p:nvGrpSpPr>
      <p:grpSpPr>
        <a:xfrm>
          <a:off x="0" y="0"/>
          <a:ext cx="0" cy="0"/>
          <a:chOff x="0" y="0"/>
          <a:chExt cx="0" cy="0"/>
        </a:xfrm>
      </p:grpSpPr>
      <p:cxnSp>
        <p:nvCxnSpPr>
          <p:cNvPr id="74" name="Google Shape;74;p12"/>
          <p:cNvCxnSpPr/>
          <p:nvPr/>
        </p:nvCxnSpPr>
        <p:spPr>
          <a:xfrm>
            <a:off x="936450" y="0"/>
            <a:ext cx="0" cy="5164500"/>
          </a:xfrm>
          <a:prstGeom prst="straightConnector1">
            <a:avLst/>
          </a:prstGeom>
          <a:noFill/>
          <a:ln cap="flat" cmpd="sng" w="19050">
            <a:solidFill>
              <a:srgbClr val="434343"/>
            </a:solidFill>
            <a:prstDash val="solid"/>
            <a:round/>
            <a:headEnd len="med" w="med" type="none"/>
            <a:tailEnd len="med" w="med" type="none"/>
          </a:ln>
        </p:spPr>
      </p:cxnSp>
      <p:sp>
        <p:nvSpPr>
          <p:cNvPr id="75" name="Google Shape;75;p12"/>
          <p:cNvSpPr txBox="1"/>
          <p:nvPr>
            <p:ph type="ctrTitle"/>
          </p:nvPr>
        </p:nvSpPr>
        <p:spPr>
          <a:xfrm>
            <a:off x="1042100" y="325800"/>
            <a:ext cx="2510400" cy="57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Clr>
                <a:srgbClr val="62BCBE"/>
              </a:buClr>
              <a:buSzPts val="1600"/>
              <a:buNone/>
              <a:defRPr sz="1600">
                <a:solidFill>
                  <a:srgbClr val="62BCBE"/>
                </a:solidFill>
              </a:defRPr>
            </a:lvl2pPr>
            <a:lvl3pPr lvl="2" rtl="0" algn="ctr">
              <a:spcBef>
                <a:spcPts val="0"/>
              </a:spcBef>
              <a:spcAft>
                <a:spcPts val="0"/>
              </a:spcAft>
              <a:buClr>
                <a:srgbClr val="62BCBE"/>
              </a:buClr>
              <a:buSzPts val="1600"/>
              <a:buNone/>
              <a:defRPr sz="1600">
                <a:solidFill>
                  <a:srgbClr val="62BCBE"/>
                </a:solidFill>
              </a:defRPr>
            </a:lvl3pPr>
            <a:lvl4pPr lvl="3" rtl="0" algn="ctr">
              <a:spcBef>
                <a:spcPts val="0"/>
              </a:spcBef>
              <a:spcAft>
                <a:spcPts val="0"/>
              </a:spcAft>
              <a:buClr>
                <a:srgbClr val="62BCBE"/>
              </a:buClr>
              <a:buSzPts val="1600"/>
              <a:buNone/>
              <a:defRPr sz="1600">
                <a:solidFill>
                  <a:srgbClr val="62BCBE"/>
                </a:solidFill>
              </a:defRPr>
            </a:lvl4pPr>
            <a:lvl5pPr lvl="4" rtl="0" algn="ctr">
              <a:spcBef>
                <a:spcPts val="0"/>
              </a:spcBef>
              <a:spcAft>
                <a:spcPts val="0"/>
              </a:spcAft>
              <a:buClr>
                <a:srgbClr val="62BCBE"/>
              </a:buClr>
              <a:buSzPts val="1600"/>
              <a:buNone/>
              <a:defRPr sz="1600">
                <a:solidFill>
                  <a:srgbClr val="62BCBE"/>
                </a:solidFill>
              </a:defRPr>
            </a:lvl5pPr>
            <a:lvl6pPr lvl="5" rtl="0" algn="ctr">
              <a:spcBef>
                <a:spcPts val="0"/>
              </a:spcBef>
              <a:spcAft>
                <a:spcPts val="0"/>
              </a:spcAft>
              <a:buClr>
                <a:srgbClr val="62BCBE"/>
              </a:buClr>
              <a:buSzPts val="1600"/>
              <a:buNone/>
              <a:defRPr sz="1600">
                <a:solidFill>
                  <a:srgbClr val="62BCBE"/>
                </a:solidFill>
              </a:defRPr>
            </a:lvl6pPr>
            <a:lvl7pPr lvl="6" rtl="0" algn="ctr">
              <a:spcBef>
                <a:spcPts val="0"/>
              </a:spcBef>
              <a:spcAft>
                <a:spcPts val="0"/>
              </a:spcAft>
              <a:buClr>
                <a:srgbClr val="62BCBE"/>
              </a:buClr>
              <a:buSzPts val="1600"/>
              <a:buNone/>
              <a:defRPr sz="1600">
                <a:solidFill>
                  <a:srgbClr val="62BCBE"/>
                </a:solidFill>
              </a:defRPr>
            </a:lvl7pPr>
            <a:lvl8pPr lvl="7" rtl="0" algn="ctr">
              <a:spcBef>
                <a:spcPts val="0"/>
              </a:spcBef>
              <a:spcAft>
                <a:spcPts val="0"/>
              </a:spcAft>
              <a:buClr>
                <a:srgbClr val="62BCBE"/>
              </a:buClr>
              <a:buSzPts val="1600"/>
              <a:buNone/>
              <a:defRPr sz="1600">
                <a:solidFill>
                  <a:srgbClr val="62BCBE"/>
                </a:solidFill>
              </a:defRPr>
            </a:lvl8pPr>
            <a:lvl9pPr lvl="8" rtl="0" algn="ctr">
              <a:spcBef>
                <a:spcPts val="0"/>
              </a:spcBef>
              <a:spcAft>
                <a:spcPts val="0"/>
              </a:spcAft>
              <a:buClr>
                <a:srgbClr val="62BCBE"/>
              </a:buClr>
              <a:buSzPts val="1600"/>
              <a:buNone/>
              <a:defRPr sz="1600">
                <a:solidFill>
                  <a:srgbClr val="62BCBE"/>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27">
    <p:spTree>
      <p:nvGrpSpPr>
        <p:cNvPr id="76" name="Shape 76"/>
        <p:cNvGrpSpPr/>
        <p:nvPr/>
      </p:nvGrpSpPr>
      <p:grpSpPr>
        <a:xfrm>
          <a:off x="0" y="0"/>
          <a:ext cx="0" cy="0"/>
          <a:chOff x="0" y="0"/>
          <a:chExt cx="0" cy="0"/>
        </a:xfrm>
      </p:grpSpPr>
      <p:sp>
        <p:nvSpPr>
          <p:cNvPr id="77" name="Google Shape;77;p13"/>
          <p:cNvSpPr txBox="1"/>
          <p:nvPr>
            <p:ph idx="1" type="subTitle"/>
          </p:nvPr>
        </p:nvSpPr>
        <p:spPr>
          <a:xfrm>
            <a:off x="4650350" y="2145650"/>
            <a:ext cx="2948100" cy="1264500"/>
          </a:xfrm>
          <a:prstGeom prst="rect">
            <a:avLst/>
          </a:prstGeom>
        </p:spPr>
        <p:txBody>
          <a:bodyPr anchorCtr="0" anchor="ctr" bIns="91425" lIns="91425" spcFirstLastPara="1" rIns="91425" wrap="square" tIns="91425">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cxnSp>
        <p:nvCxnSpPr>
          <p:cNvPr id="78" name="Google Shape;78;p13"/>
          <p:cNvCxnSpPr/>
          <p:nvPr/>
        </p:nvCxnSpPr>
        <p:spPr>
          <a:xfrm>
            <a:off x="936450" y="0"/>
            <a:ext cx="0" cy="4617000"/>
          </a:xfrm>
          <a:prstGeom prst="straightConnector1">
            <a:avLst/>
          </a:prstGeom>
          <a:noFill/>
          <a:ln cap="flat" cmpd="sng" w="19050">
            <a:solidFill>
              <a:srgbClr val="434343"/>
            </a:solidFill>
            <a:prstDash val="solid"/>
            <a:round/>
            <a:headEnd len="med" w="med" type="none"/>
            <a:tailEnd len="med" w="med" type="none"/>
          </a:ln>
        </p:spPr>
      </p:cxnSp>
      <p:sp>
        <p:nvSpPr>
          <p:cNvPr id="79" name="Google Shape;79;p13"/>
          <p:cNvSpPr txBox="1"/>
          <p:nvPr>
            <p:ph type="ctrTitle"/>
          </p:nvPr>
        </p:nvSpPr>
        <p:spPr>
          <a:xfrm>
            <a:off x="1042100" y="325800"/>
            <a:ext cx="2510400" cy="57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Clr>
                <a:srgbClr val="62BCBE"/>
              </a:buClr>
              <a:buSzPts val="1600"/>
              <a:buNone/>
              <a:defRPr sz="1600">
                <a:solidFill>
                  <a:srgbClr val="62BCBE"/>
                </a:solidFill>
              </a:defRPr>
            </a:lvl2pPr>
            <a:lvl3pPr lvl="2" rtl="0" algn="ctr">
              <a:spcBef>
                <a:spcPts val="0"/>
              </a:spcBef>
              <a:spcAft>
                <a:spcPts val="0"/>
              </a:spcAft>
              <a:buClr>
                <a:srgbClr val="62BCBE"/>
              </a:buClr>
              <a:buSzPts val="1600"/>
              <a:buNone/>
              <a:defRPr sz="1600">
                <a:solidFill>
                  <a:srgbClr val="62BCBE"/>
                </a:solidFill>
              </a:defRPr>
            </a:lvl3pPr>
            <a:lvl4pPr lvl="3" rtl="0" algn="ctr">
              <a:spcBef>
                <a:spcPts val="0"/>
              </a:spcBef>
              <a:spcAft>
                <a:spcPts val="0"/>
              </a:spcAft>
              <a:buClr>
                <a:srgbClr val="62BCBE"/>
              </a:buClr>
              <a:buSzPts val="1600"/>
              <a:buNone/>
              <a:defRPr sz="1600">
                <a:solidFill>
                  <a:srgbClr val="62BCBE"/>
                </a:solidFill>
              </a:defRPr>
            </a:lvl4pPr>
            <a:lvl5pPr lvl="4" rtl="0" algn="ctr">
              <a:spcBef>
                <a:spcPts val="0"/>
              </a:spcBef>
              <a:spcAft>
                <a:spcPts val="0"/>
              </a:spcAft>
              <a:buClr>
                <a:srgbClr val="62BCBE"/>
              </a:buClr>
              <a:buSzPts val="1600"/>
              <a:buNone/>
              <a:defRPr sz="1600">
                <a:solidFill>
                  <a:srgbClr val="62BCBE"/>
                </a:solidFill>
              </a:defRPr>
            </a:lvl5pPr>
            <a:lvl6pPr lvl="5" rtl="0" algn="ctr">
              <a:spcBef>
                <a:spcPts val="0"/>
              </a:spcBef>
              <a:spcAft>
                <a:spcPts val="0"/>
              </a:spcAft>
              <a:buClr>
                <a:srgbClr val="62BCBE"/>
              </a:buClr>
              <a:buSzPts val="1600"/>
              <a:buNone/>
              <a:defRPr sz="1600">
                <a:solidFill>
                  <a:srgbClr val="62BCBE"/>
                </a:solidFill>
              </a:defRPr>
            </a:lvl6pPr>
            <a:lvl7pPr lvl="6" rtl="0" algn="ctr">
              <a:spcBef>
                <a:spcPts val="0"/>
              </a:spcBef>
              <a:spcAft>
                <a:spcPts val="0"/>
              </a:spcAft>
              <a:buClr>
                <a:srgbClr val="62BCBE"/>
              </a:buClr>
              <a:buSzPts val="1600"/>
              <a:buNone/>
              <a:defRPr sz="1600">
                <a:solidFill>
                  <a:srgbClr val="62BCBE"/>
                </a:solidFill>
              </a:defRPr>
            </a:lvl7pPr>
            <a:lvl8pPr lvl="7" rtl="0" algn="ctr">
              <a:spcBef>
                <a:spcPts val="0"/>
              </a:spcBef>
              <a:spcAft>
                <a:spcPts val="0"/>
              </a:spcAft>
              <a:buClr>
                <a:srgbClr val="62BCBE"/>
              </a:buClr>
              <a:buSzPts val="1600"/>
              <a:buNone/>
              <a:defRPr sz="1600">
                <a:solidFill>
                  <a:srgbClr val="62BCBE"/>
                </a:solidFill>
              </a:defRPr>
            </a:lvl8pPr>
            <a:lvl9pPr lvl="8" rtl="0" algn="ctr">
              <a:spcBef>
                <a:spcPts val="0"/>
              </a:spcBef>
              <a:spcAft>
                <a:spcPts val="0"/>
              </a:spcAft>
              <a:buClr>
                <a:srgbClr val="62BCBE"/>
              </a:buClr>
              <a:buSzPts val="1600"/>
              <a:buNone/>
              <a:defRPr sz="1600">
                <a:solidFill>
                  <a:srgbClr val="62BCBE"/>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USTOM_27_3">
    <p:spTree>
      <p:nvGrpSpPr>
        <p:cNvPr id="80" name="Shape 80"/>
        <p:cNvGrpSpPr/>
        <p:nvPr/>
      </p:nvGrpSpPr>
      <p:grpSpPr>
        <a:xfrm>
          <a:off x="0" y="0"/>
          <a:ext cx="0" cy="0"/>
          <a:chOff x="0" y="0"/>
          <a:chExt cx="0" cy="0"/>
        </a:xfrm>
      </p:grpSpPr>
      <p:cxnSp>
        <p:nvCxnSpPr>
          <p:cNvPr id="81" name="Google Shape;81;p14"/>
          <p:cNvCxnSpPr/>
          <p:nvPr/>
        </p:nvCxnSpPr>
        <p:spPr>
          <a:xfrm>
            <a:off x="936450" y="0"/>
            <a:ext cx="0" cy="4617000"/>
          </a:xfrm>
          <a:prstGeom prst="straightConnector1">
            <a:avLst/>
          </a:prstGeom>
          <a:noFill/>
          <a:ln cap="flat" cmpd="sng" w="19050">
            <a:solidFill>
              <a:srgbClr val="434343"/>
            </a:solidFill>
            <a:prstDash val="solid"/>
            <a:round/>
            <a:headEnd len="med" w="med" type="none"/>
            <a:tailEnd len="med" w="med" type="none"/>
          </a:ln>
        </p:spPr>
      </p:cxnSp>
      <p:sp>
        <p:nvSpPr>
          <p:cNvPr id="82" name="Google Shape;82;p14"/>
          <p:cNvSpPr txBox="1"/>
          <p:nvPr>
            <p:ph type="ctrTitle"/>
          </p:nvPr>
        </p:nvSpPr>
        <p:spPr>
          <a:xfrm>
            <a:off x="1042100" y="325800"/>
            <a:ext cx="2510400" cy="57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Clr>
                <a:srgbClr val="62BCBE"/>
              </a:buClr>
              <a:buSzPts val="1600"/>
              <a:buNone/>
              <a:defRPr sz="1600">
                <a:solidFill>
                  <a:srgbClr val="62BCBE"/>
                </a:solidFill>
              </a:defRPr>
            </a:lvl2pPr>
            <a:lvl3pPr lvl="2" rtl="0" algn="ctr">
              <a:spcBef>
                <a:spcPts val="0"/>
              </a:spcBef>
              <a:spcAft>
                <a:spcPts val="0"/>
              </a:spcAft>
              <a:buClr>
                <a:srgbClr val="62BCBE"/>
              </a:buClr>
              <a:buSzPts val="1600"/>
              <a:buNone/>
              <a:defRPr sz="1600">
                <a:solidFill>
                  <a:srgbClr val="62BCBE"/>
                </a:solidFill>
              </a:defRPr>
            </a:lvl3pPr>
            <a:lvl4pPr lvl="3" rtl="0" algn="ctr">
              <a:spcBef>
                <a:spcPts val="0"/>
              </a:spcBef>
              <a:spcAft>
                <a:spcPts val="0"/>
              </a:spcAft>
              <a:buClr>
                <a:srgbClr val="62BCBE"/>
              </a:buClr>
              <a:buSzPts val="1600"/>
              <a:buNone/>
              <a:defRPr sz="1600">
                <a:solidFill>
                  <a:srgbClr val="62BCBE"/>
                </a:solidFill>
              </a:defRPr>
            </a:lvl4pPr>
            <a:lvl5pPr lvl="4" rtl="0" algn="ctr">
              <a:spcBef>
                <a:spcPts val="0"/>
              </a:spcBef>
              <a:spcAft>
                <a:spcPts val="0"/>
              </a:spcAft>
              <a:buClr>
                <a:srgbClr val="62BCBE"/>
              </a:buClr>
              <a:buSzPts val="1600"/>
              <a:buNone/>
              <a:defRPr sz="1600">
                <a:solidFill>
                  <a:srgbClr val="62BCBE"/>
                </a:solidFill>
              </a:defRPr>
            </a:lvl5pPr>
            <a:lvl6pPr lvl="5" rtl="0" algn="ctr">
              <a:spcBef>
                <a:spcPts val="0"/>
              </a:spcBef>
              <a:spcAft>
                <a:spcPts val="0"/>
              </a:spcAft>
              <a:buClr>
                <a:srgbClr val="62BCBE"/>
              </a:buClr>
              <a:buSzPts val="1600"/>
              <a:buNone/>
              <a:defRPr sz="1600">
                <a:solidFill>
                  <a:srgbClr val="62BCBE"/>
                </a:solidFill>
              </a:defRPr>
            </a:lvl6pPr>
            <a:lvl7pPr lvl="6" rtl="0" algn="ctr">
              <a:spcBef>
                <a:spcPts val="0"/>
              </a:spcBef>
              <a:spcAft>
                <a:spcPts val="0"/>
              </a:spcAft>
              <a:buClr>
                <a:srgbClr val="62BCBE"/>
              </a:buClr>
              <a:buSzPts val="1600"/>
              <a:buNone/>
              <a:defRPr sz="1600">
                <a:solidFill>
                  <a:srgbClr val="62BCBE"/>
                </a:solidFill>
              </a:defRPr>
            </a:lvl7pPr>
            <a:lvl8pPr lvl="7" rtl="0" algn="ctr">
              <a:spcBef>
                <a:spcPts val="0"/>
              </a:spcBef>
              <a:spcAft>
                <a:spcPts val="0"/>
              </a:spcAft>
              <a:buClr>
                <a:srgbClr val="62BCBE"/>
              </a:buClr>
              <a:buSzPts val="1600"/>
              <a:buNone/>
              <a:defRPr sz="1600">
                <a:solidFill>
                  <a:srgbClr val="62BCBE"/>
                </a:solidFill>
              </a:defRPr>
            </a:lvl8pPr>
            <a:lvl9pPr lvl="8" rtl="0" algn="ctr">
              <a:spcBef>
                <a:spcPts val="0"/>
              </a:spcBef>
              <a:spcAft>
                <a:spcPts val="0"/>
              </a:spcAft>
              <a:buClr>
                <a:srgbClr val="62BCBE"/>
              </a:buClr>
              <a:buSzPts val="1600"/>
              <a:buNone/>
              <a:defRPr sz="1600">
                <a:solidFill>
                  <a:srgbClr val="62BCBE"/>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slide">
  <p:cSld name="CUSTOM_27_1">
    <p:spTree>
      <p:nvGrpSpPr>
        <p:cNvPr id="83" name="Shape 83"/>
        <p:cNvGrpSpPr/>
        <p:nvPr/>
      </p:nvGrpSpPr>
      <p:grpSpPr>
        <a:xfrm>
          <a:off x="0" y="0"/>
          <a:ext cx="0" cy="0"/>
          <a:chOff x="0" y="0"/>
          <a:chExt cx="0" cy="0"/>
        </a:xfrm>
      </p:grpSpPr>
      <p:sp>
        <p:nvSpPr>
          <p:cNvPr id="84" name="Google Shape;84;p15"/>
          <p:cNvSpPr txBox="1"/>
          <p:nvPr>
            <p:ph type="ctrTitle"/>
          </p:nvPr>
        </p:nvSpPr>
        <p:spPr>
          <a:xfrm>
            <a:off x="2325225" y="1226125"/>
            <a:ext cx="5577600" cy="1189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6000"/>
              <a:buNone/>
              <a:defRPr sz="6000"/>
            </a:lvl1pPr>
            <a:lvl2pPr lvl="1"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2pPr>
            <a:lvl3pPr lvl="2"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3pPr>
            <a:lvl4pPr lvl="3"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4pPr>
            <a:lvl5pPr lvl="4"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5pPr>
            <a:lvl6pPr lvl="5"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6pPr>
            <a:lvl7pPr lvl="6"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7pPr>
            <a:lvl8pPr lvl="7"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8pPr>
            <a:lvl9pPr lvl="8" rtl="0" algn="ctr">
              <a:spcBef>
                <a:spcPts val="0"/>
              </a:spcBef>
              <a:spcAft>
                <a:spcPts val="0"/>
              </a:spcAft>
              <a:buClr>
                <a:srgbClr val="62BCBE"/>
              </a:buClr>
              <a:buSzPts val="6000"/>
              <a:buFont typeface="Josefin Sans"/>
              <a:buNone/>
              <a:defRPr b="1" sz="6000">
                <a:solidFill>
                  <a:srgbClr val="62BCBE"/>
                </a:solidFill>
                <a:latin typeface="Josefin Sans"/>
                <a:ea typeface="Josefin Sans"/>
                <a:cs typeface="Josefin Sans"/>
                <a:sym typeface="Josefin Sans"/>
              </a:defRPr>
            </a:lvl9pPr>
          </a:lstStyle>
          <a:p/>
        </p:txBody>
      </p:sp>
      <p:sp>
        <p:nvSpPr>
          <p:cNvPr id="85" name="Google Shape;85;p15"/>
          <p:cNvSpPr txBox="1"/>
          <p:nvPr>
            <p:ph idx="1" type="subTitle"/>
          </p:nvPr>
        </p:nvSpPr>
        <p:spPr>
          <a:xfrm>
            <a:off x="4570525" y="2253825"/>
            <a:ext cx="3332400" cy="71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100"/>
              <a:buFont typeface="Fira Sans Condensed ExtraLight"/>
              <a:buNone/>
              <a:defRPr>
                <a:latin typeface="Fira Sans Condensed ExtraLight"/>
                <a:ea typeface="Fira Sans Condensed ExtraLight"/>
                <a:cs typeface="Fira Sans Condensed ExtraLight"/>
                <a:sym typeface="Fira Sans Condensed ExtraLight"/>
              </a:defRPr>
            </a:lvl1pPr>
            <a:lvl2pPr lvl="1"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2pPr>
            <a:lvl3pPr lvl="2"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3pPr>
            <a:lvl4pPr lvl="3"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4pPr>
            <a:lvl5pPr lvl="4"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5pPr>
            <a:lvl6pPr lvl="5"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6pPr>
            <a:lvl7pPr lvl="6"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7pPr>
            <a:lvl8pPr lvl="7"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8pPr>
            <a:lvl9pPr lvl="8" rtl="0"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27_2">
    <p:spTree>
      <p:nvGrpSpPr>
        <p:cNvPr id="86" name="Shape 86"/>
        <p:cNvGrpSpPr/>
        <p:nvPr/>
      </p:nvGrpSpPr>
      <p:grpSpPr>
        <a:xfrm>
          <a:off x="0" y="0"/>
          <a:ext cx="0" cy="0"/>
          <a:chOff x="0" y="0"/>
          <a:chExt cx="0" cy="0"/>
        </a:xfrm>
      </p:grpSpPr>
      <p:sp>
        <p:nvSpPr>
          <p:cNvPr id="87" name="Google Shape;87;p16"/>
          <p:cNvSpPr txBox="1"/>
          <p:nvPr>
            <p:ph idx="1" type="subTitle"/>
          </p:nvPr>
        </p:nvSpPr>
        <p:spPr>
          <a:xfrm>
            <a:off x="2688300" y="2145650"/>
            <a:ext cx="3767400" cy="1264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cxnSp>
        <p:nvCxnSpPr>
          <p:cNvPr id="88" name="Google Shape;88;p16"/>
          <p:cNvCxnSpPr/>
          <p:nvPr/>
        </p:nvCxnSpPr>
        <p:spPr>
          <a:xfrm>
            <a:off x="936450" y="526500"/>
            <a:ext cx="0" cy="4617000"/>
          </a:xfrm>
          <a:prstGeom prst="straightConnector1">
            <a:avLst/>
          </a:prstGeom>
          <a:noFill/>
          <a:ln cap="flat" cmpd="sng" w="19050">
            <a:solidFill>
              <a:srgbClr val="434343"/>
            </a:solidFill>
            <a:prstDash val="solid"/>
            <a:round/>
            <a:headEnd len="med" w="med" type="none"/>
            <a:tailEnd len="med" w="med" type="none"/>
          </a:ln>
        </p:spPr>
      </p:cxnSp>
      <p:sp>
        <p:nvSpPr>
          <p:cNvPr id="89" name="Google Shape;89;p16"/>
          <p:cNvSpPr txBox="1"/>
          <p:nvPr>
            <p:ph type="ctrTitle"/>
          </p:nvPr>
        </p:nvSpPr>
        <p:spPr>
          <a:xfrm>
            <a:off x="1042100" y="325800"/>
            <a:ext cx="2510400" cy="57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Clr>
                <a:srgbClr val="62BCBE"/>
              </a:buClr>
              <a:buSzPts val="1600"/>
              <a:buNone/>
              <a:defRPr sz="1600">
                <a:solidFill>
                  <a:srgbClr val="62BCBE"/>
                </a:solidFill>
              </a:defRPr>
            </a:lvl2pPr>
            <a:lvl3pPr lvl="2" rtl="0" algn="ctr">
              <a:spcBef>
                <a:spcPts val="0"/>
              </a:spcBef>
              <a:spcAft>
                <a:spcPts val="0"/>
              </a:spcAft>
              <a:buClr>
                <a:srgbClr val="62BCBE"/>
              </a:buClr>
              <a:buSzPts val="1600"/>
              <a:buNone/>
              <a:defRPr sz="1600">
                <a:solidFill>
                  <a:srgbClr val="62BCBE"/>
                </a:solidFill>
              </a:defRPr>
            </a:lvl3pPr>
            <a:lvl4pPr lvl="3" rtl="0" algn="ctr">
              <a:spcBef>
                <a:spcPts val="0"/>
              </a:spcBef>
              <a:spcAft>
                <a:spcPts val="0"/>
              </a:spcAft>
              <a:buClr>
                <a:srgbClr val="62BCBE"/>
              </a:buClr>
              <a:buSzPts val="1600"/>
              <a:buNone/>
              <a:defRPr sz="1600">
                <a:solidFill>
                  <a:srgbClr val="62BCBE"/>
                </a:solidFill>
              </a:defRPr>
            </a:lvl4pPr>
            <a:lvl5pPr lvl="4" rtl="0" algn="ctr">
              <a:spcBef>
                <a:spcPts val="0"/>
              </a:spcBef>
              <a:spcAft>
                <a:spcPts val="0"/>
              </a:spcAft>
              <a:buClr>
                <a:srgbClr val="62BCBE"/>
              </a:buClr>
              <a:buSzPts val="1600"/>
              <a:buNone/>
              <a:defRPr sz="1600">
                <a:solidFill>
                  <a:srgbClr val="62BCBE"/>
                </a:solidFill>
              </a:defRPr>
            </a:lvl5pPr>
            <a:lvl6pPr lvl="5" rtl="0" algn="ctr">
              <a:spcBef>
                <a:spcPts val="0"/>
              </a:spcBef>
              <a:spcAft>
                <a:spcPts val="0"/>
              </a:spcAft>
              <a:buClr>
                <a:srgbClr val="62BCBE"/>
              </a:buClr>
              <a:buSzPts val="1600"/>
              <a:buNone/>
              <a:defRPr sz="1600">
                <a:solidFill>
                  <a:srgbClr val="62BCBE"/>
                </a:solidFill>
              </a:defRPr>
            </a:lvl6pPr>
            <a:lvl7pPr lvl="6" rtl="0" algn="ctr">
              <a:spcBef>
                <a:spcPts val="0"/>
              </a:spcBef>
              <a:spcAft>
                <a:spcPts val="0"/>
              </a:spcAft>
              <a:buClr>
                <a:srgbClr val="62BCBE"/>
              </a:buClr>
              <a:buSzPts val="1600"/>
              <a:buNone/>
              <a:defRPr sz="1600">
                <a:solidFill>
                  <a:srgbClr val="62BCBE"/>
                </a:solidFill>
              </a:defRPr>
            </a:lvl7pPr>
            <a:lvl8pPr lvl="7" rtl="0" algn="ctr">
              <a:spcBef>
                <a:spcPts val="0"/>
              </a:spcBef>
              <a:spcAft>
                <a:spcPts val="0"/>
              </a:spcAft>
              <a:buClr>
                <a:srgbClr val="62BCBE"/>
              </a:buClr>
              <a:buSzPts val="1600"/>
              <a:buNone/>
              <a:defRPr sz="1600">
                <a:solidFill>
                  <a:srgbClr val="62BCBE"/>
                </a:solidFill>
              </a:defRPr>
            </a:lvl8pPr>
            <a:lvl9pPr lvl="8" rtl="0" algn="ctr">
              <a:spcBef>
                <a:spcPts val="0"/>
              </a:spcBef>
              <a:spcAft>
                <a:spcPts val="0"/>
              </a:spcAft>
              <a:buClr>
                <a:srgbClr val="62BCBE"/>
              </a:buClr>
              <a:buSzPts val="1600"/>
              <a:buNone/>
              <a:defRPr sz="1600">
                <a:solidFill>
                  <a:srgbClr val="62BCBE"/>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27_2_1">
    <p:spTree>
      <p:nvGrpSpPr>
        <p:cNvPr id="90" name="Shape 90"/>
        <p:cNvGrpSpPr/>
        <p:nvPr/>
      </p:nvGrpSpPr>
      <p:grpSpPr>
        <a:xfrm>
          <a:off x="0" y="0"/>
          <a:ext cx="0" cy="0"/>
          <a:chOff x="0" y="0"/>
          <a:chExt cx="0" cy="0"/>
        </a:xfrm>
      </p:grpSpPr>
      <p:sp>
        <p:nvSpPr>
          <p:cNvPr id="91" name="Google Shape;91;p17"/>
          <p:cNvSpPr txBox="1"/>
          <p:nvPr>
            <p:ph idx="1" type="subTitle"/>
          </p:nvPr>
        </p:nvSpPr>
        <p:spPr>
          <a:xfrm>
            <a:off x="1069800" y="2145650"/>
            <a:ext cx="7004400" cy="12645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cxnSp>
        <p:nvCxnSpPr>
          <p:cNvPr id="92" name="Google Shape;92;p17"/>
          <p:cNvCxnSpPr/>
          <p:nvPr/>
        </p:nvCxnSpPr>
        <p:spPr>
          <a:xfrm>
            <a:off x="936450" y="0"/>
            <a:ext cx="0" cy="4617000"/>
          </a:xfrm>
          <a:prstGeom prst="straightConnector1">
            <a:avLst/>
          </a:prstGeom>
          <a:noFill/>
          <a:ln cap="flat" cmpd="sng" w="19050">
            <a:solidFill>
              <a:srgbClr val="434343"/>
            </a:solidFill>
            <a:prstDash val="solid"/>
            <a:round/>
            <a:headEnd len="med" w="med" type="none"/>
            <a:tailEnd len="med" w="med" type="none"/>
          </a:ln>
        </p:spPr>
      </p:cxnSp>
      <p:sp>
        <p:nvSpPr>
          <p:cNvPr id="93" name="Google Shape;93;p17"/>
          <p:cNvSpPr txBox="1"/>
          <p:nvPr>
            <p:ph type="ctrTitle"/>
          </p:nvPr>
        </p:nvSpPr>
        <p:spPr>
          <a:xfrm>
            <a:off x="1042100" y="325800"/>
            <a:ext cx="2510400" cy="57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Clr>
                <a:srgbClr val="62BCBE"/>
              </a:buClr>
              <a:buSzPts val="1600"/>
              <a:buNone/>
              <a:defRPr sz="1600">
                <a:solidFill>
                  <a:srgbClr val="62BCBE"/>
                </a:solidFill>
              </a:defRPr>
            </a:lvl2pPr>
            <a:lvl3pPr lvl="2" rtl="0" algn="ctr">
              <a:spcBef>
                <a:spcPts val="0"/>
              </a:spcBef>
              <a:spcAft>
                <a:spcPts val="0"/>
              </a:spcAft>
              <a:buClr>
                <a:srgbClr val="62BCBE"/>
              </a:buClr>
              <a:buSzPts val="1600"/>
              <a:buNone/>
              <a:defRPr sz="1600">
                <a:solidFill>
                  <a:srgbClr val="62BCBE"/>
                </a:solidFill>
              </a:defRPr>
            </a:lvl3pPr>
            <a:lvl4pPr lvl="3" rtl="0" algn="ctr">
              <a:spcBef>
                <a:spcPts val="0"/>
              </a:spcBef>
              <a:spcAft>
                <a:spcPts val="0"/>
              </a:spcAft>
              <a:buClr>
                <a:srgbClr val="62BCBE"/>
              </a:buClr>
              <a:buSzPts val="1600"/>
              <a:buNone/>
              <a:defRPr sz="1600">
                <a:solidFill>
                  <a:srgbClr val="62BCBE"/>
                </a:solidFill>
              </a:defRPr>
            </a:lvl4pPr>
            <a:lvl5pPr lvl="4" rtl="0" algn="ctr">
              <a:spcBef>
                <a:spcPts val="0"/>
              </a:spcBef>
              <a:spcAft>
                <a:spcPts val="0"/>
              </a:spcAft>
              <a:buClr>
                <a:srgbClr val="62BCBE"/>
              </a:buClr>
              <a:buSzPts val="1600"/>
              <a:buNone/>
              <a:defRPr sz="1600">
                <a:solidFill>
                  <a:srgbClr val="62BCBE"/>
                </a:solidFill>
              </a:defRPr>
            </a:lvl5pPr>
            <a:lvl6pPr lvl="5" rtl="0" algn="ctr">
              <a:spcBef>
                <a:spcPts val="0"/>
              </a:spcBef>
              <a:spcAft>
                <a:spcPts val="0"/>
              </a:spcAft>
              <a:buClr>
                <a:srgbClr val="62BCBE"/>
              </a:buClr>
              <a:buSzPts val="1600"/>
              <a:buNone/>
              <a:defRPr sz="1600">
                <a:solidFill>
                  <a:srgbClr val="62BCBE"/>
                </a:solidFill>
              </a:defRPr>
            </a:lvl6pPr>
            <a:lvl7pPr lvl="6" rtl="0" algn="ctr">
              <a:spcBef>
                <a:spcPts val="0"/>
              </a:spcBef>
              <a:spcAft>
                <a:spcPts val="0"/>
              </a:spcAft>
              <a:buClr>
                <a:srgbClr val="62BCBE"/>
              </a:buClr>
              <a:buSzPts val="1600"/>
              <a:buNone/>
              <a:defRPr sz="1600">
                <a:solidFill>
                  <a:srgbClr val="62BCBE"/>
                </a:solidFill>
              </a:defRPr>
            </a:lvl7pPr>
            <a:lvl8pPr lvl="7" rtl="0" algn="ctr">
              <a:spcBef>
                <a:spcPts val="0"/>
              </a:spcBef>
              <a:spcAft>
                <a:spcPts val="0"/>
              </a:spcAft>
              <a:buClr>
                <a:srgbClr val="62BCBE"/>
              </a:buClr>
              <a:buSzPts val="1600"/>
              <a:buNone/>
              <a:defRPr sz="1600">
                <a:solidFill>
                  <a:srgbClr val="62BCBE"/>
                </a:solidFill>
              </a:defRPr>
            </a:lvl8pPr>
            <a:lvl9pPr lvl="8" rtl="0" algn="ctr">
              <a:spcBef>
                <a:spcPts val="0"/>
              </a:spcBef>
              <a:spcAft>
                <a:spcPts val="0"/>
              </a:spcAft>
              <a:buClr>
                <a:srgbClr val="62BCBE"/>
              </a:buClr>
              <a:buSzPts val="1600"/>
              <a:buNone/>
              <a:defRPr sz="1600">
                <a:solidFill>
                  <a:srgbClr val="62BCBE"/>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7_1_1">
    <p:spTree>
      <p:nvGrpSpPr>
        <p:cNvPr id="94" name="Shape 9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bg>
      <p:bgPr>
        <a:noFill/>
      </p:bgPr>
    </p:bg>
    <p:spTree>
      <p:nvGrpSpPr>
        <p:cNvPr id="95" name="Shape 9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idx="1" type="subTitle"/>
          </p:nvPr>
        </p:nvSpPr>
        <p:spPr>
          <a:xfrm>
            <a:off x="5966450" y="3459250"/>
            <a:ext cx="1573500" cy="572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p:txBody>
      </p:sp>
      <p:sp>
        <p:nvSpPr>
          <p:cNvPr id="13" name="Google Shape;13;p3"/>
          <p:cNvSpPr txBox="1"/>
          <p:nvPr>
            <p:ph idx="2" type="subTitle"/>
          </p:nvPr>
        </p:nvSpPr>
        <p:spPr>
          <a:xfrm>
            <a:off x="5966450" y="2097075"/>
            <a:ext cx="1573500" cy="572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p:txBody>
      </p:sp>
      <p:sp>
        <p:nvSpPr>
          <p:cNvPr id="14" name="Google Shape;14;p3"/>
          <p:cNvSpPr txBox="1"/>
          <p:nvPr>
            <p:ph idx="3" type="subTitle"/>
          </p:nvPr>
        </p:nvSpPr>
        <p:spPr>
          <a:xfrm>
            <a:off x="5966450" y="692075"/>
            <a:ext cx="1573500" cy="572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p:txBody>
      </p:sp>
      <p:sp>
        <p:nvSpPr>
          <p:cNvPr id="15" name="Google Shape;15;p3"/>
          <p:cNvSpPr txBox="1"/>
          <p:nvPr>
            <p:ph idx="4" type="subTitle"/>
          </p:nvPr>
        </p:nvSpPr>
        <p:spPr>
          <a:xfrm>
            <a:off x="3322350" y="692075"/>
            <a:ext cx="1573500" cy="572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p:txBody>
      </p:sp>
      <p:sp>
        <p:nvSpPr>
          <p:cNvPr id="16" name="Google Shape;16;p3"/>
          <p:cNvSpPr txBox="1"/>
          <p:nvPr>
            <p:ph idx="5" type="subTitle"/>
          </p:nvPr>
        </p:nvSpPr>
        <p:spPr>
          <a:xfrm>
            <a:off x="3322350" y="3459250"/>
            <a:ext cx="1573500" cy="572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p:txBody>
      </p:sp>
      <p:sp>
        <p:nvSpPr>
          <p:cNvPr id="17" name="Google Shape;17;p3"/>
          <p:cNvSpPr txBox="1"/>
          <p:nvPr>
            <p:ph idx="6" type="subTitle"/>
          </p:nvPr>
        </p:nvSpPr>
        <p:spPr>
          <a:xfrm>
            <a:off x="3322350" y="2097062"/>
            <a:ext cx="1573500" cy="572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rtl="0">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p:txBody>
      </p:sp>
      <p:sp>
        <p:nvSpPr>
          <p:cNvPr id="18" name="Google Shape;18;p3"/>
          <p:cNvSpPr txBox="1"/>
          <p:nvPr>
            <p:ph idx="7" type="subTitle"/>
          </p:nvPr>
        </p:nvSpPr>
        <p:spPr>
          <a:xfrm>
            <a:off x="3322350" y="1100600"/>
            <a:ext cx="1451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9" name="Google Shape;19;p3"/>
          <p:cNvSpPr txBox="1"/>
          <p:nvPr>
            <p:ph idx="8" type="subTitle"/>
          </p:nvPr>
        </p:nvSpPr>
        <p:spPr>
          <a:xfrm>
            <a:off x="3322350" y="3885550"/>
            <a:ext cx="15048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idx="9" type="subTitle"/>
          </p:nvPr>
        </p:nvSpPr>
        <p:spPr>
          <a:xfrm>
            <a:off x="3322350" y="2527749"/>
            <a:ext cx="1451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1" name="Google Shape;21;p3"/>
          <p:cNvSpPr txBox="1"/>
          <p:nvPr>
            <p:ph idx="13" type="subTitle"/>
          </p:nvPr>
        </p:nvSpPr>
        <p:spPr>
          <a:xfrm>
            <a:off x="5966450" y="1100600"/>
            <a:ext cx="1517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2" name="Google Shape;22;p3"/>
          <p:cNvSpPr txBox="1"/>
          <p:nvPr>
            <p:ph idx="14" type="subTitle"/>
          </p:nvPr>
        </p:nvSpPr>
        <p:spPr>
          <a:xfrm>
            <a:off x="5966450" y="3885550"/>
            <a:ext cx="1517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3" name="Google Shape;23;p3"/>
          <p:cNvSpPr txBox="1"/>
          <p:nvPr>
            <p:ph idx="15" type="subTitle"/>
          </p:nvPr>
        </p:nvSpPr>
        <p:spPr>
          <a:xfrm>
            <a:off x="5966450" y="2527749"/>
            <a:ext cx="1517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type="title"/>
          </p:nvPr>
        </p:nvSpPr>
        <p:spPr>
          <a:xfrm>
            <a:off x="2130172" y="533118"/>
            <a:ext cx="12120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6000"/>
              <a:buNone/>
              <a:defRPr sz="6000">
                <a:solidFill>
                  <a:srgbClr val="FFFFFF"/>
                </a:solidFill>
              </a:defRPr>
            </a:lvl1pPr>
            <a:lvl2pPr lvl="1"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hasCustomPrompt="1" idx="16" type="title"/>
          </p:nvPr>
        </p:nvSpPr>
        <p:spPr>
          <a:xfrm>
            <a:off x="2130172" y="3319968"/>
            <a:ext cx="12120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6000"/>
              <a:buNone/>
              <a:defRPr sz="6000">
                <a:solidFill>
                  <a:srgbClr val="FFFFFF"/>
                </a:solidFill>
              </a:defRPr>
            </a:lvl1pPr>
            <a:lvl2pPr lvl="1"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26" name="Google Shape;26;p3"/>
          <p:cNvSpPr txBox="1"/>
          <p:nvPr>
            <p:ph hasCustomPrompt="1" idx="17" type="title"/>
          </p:nvPr>
        </p:nvSpPr>
        <p:spPr>
          <a:xfrm>
            <a:off x="2130172" y="1956618"/>
            <a:ext cx="12120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6000"/>
              <a:buNone/>
              <a:defRPr sz="6000">
                <a:solidFill>
                  <a:srgbClr val="FFFFFF"/>
                </a:solidFill>
              </a:defRPr>
            </a:lvl1pPr>
            <a:lvl2pPr lvl="1"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p:nvPr>
            <p:ph hasCustomPrompt="1" idx="18" type="title"/>
          </p:nvPr>
        </p:nvSpPr>
        <p:spPr>
          <a:xfrm>
            <a:off x="4774053" y="533118"/>
            <a:ext cx="12120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62BCBE"/>
              </a:buClr>
              <a:buSzPts val="6000"/>
              <a:buNone/>
              <a:defRPr sz="6000">
                <a:solidFill>
                  <a:srgbClr val="62BCBE"/>
                </a:solidFill>
              </a:defRPr>
            </a:lvl1pPr>
            <a:lvl2pPr lvl="1"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9pPr>
          </a:lstStyle>
          <a:p>
            <a:r>
              <a:t>xx%</a:t>
            </a:r>
          </a:p>
        </p:txBody>
      </p:sp>
      <p:sp>
        <p:nvSpPr>
          <p:cNvPr id="28" name="Google Shape;28;p3"/>
          <p:cNvSpPr txBox="1"/>
          <p:nvPr>
            <p:ph hasCustomPrompt="1" idx="19" type="title"/>
          </p:nvPr>
        </p:nvSpPr>
        <p:spPr>
          <a:xfrm>
            <a:off x="4774053" y="3319968"/>
            <a:ext cx="12120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62BCBE"/>
              </a:buClr>
              <a:buSzPts val="6000"/>
              <a:buNone/>
              <a:defRPr sz="6000">
                <a:solidFill>
                  <a:srgbClr val="62BCBE"/>
                </a:solidFill>
              </a:defRPr>
            </a:lvl1pPr>
            <a:lvl2pPr lvl="1"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9pPr>
          </a:lstStyle>
          <a:p>
            <a:r>
              <a:t>xx%</a:t>
            </a:r>
          </a:p>
        </p:txBody>
      </p:sp>
      <p:sp>
        <p:nvSpPr>
          <p:cNvPr id="29" name="Google Shape;29;p3"/>
          <p:cNvSpPr txBox="1"/>
          <p:nvPr>
            <p:ph hasCustomPrompt="1" idx="20" type="title"/>
          </p:nvPr>
        </p:nvSpPr>
        <p:spPr>
          <a:xfrm>
            <a:off x="4774053" y="1956618"/>
            <a:ext cx="12120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62BCBE"/>
              </a:buClr>
              <a:buSzPts val="6000"/>
              <a:buNone/>
              <a:defRPr sz="6000">
                <a:solidFill>
                  <a:srgbClr val="62BCBE"/>
                </a:solidFill>
              </a:defRPr>
            </a:lvl1pPr>
            <a:lvl2pPr lvl="1"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13">
    <p:spTree>
      <p:nvGrpSpPr>
        <p:cNvPr id="30" name="Shape 30"/>
        <p:cNvGrpSpPr/>
        <p:nvPr/>
      </p:nvGrpSpPr>
      <p:grpSpPr>
        <a:xfrm>
          <a:off x="0" y="0"/>
          <a:ext cx="0" cy="0"/>
          <a:chOff x="0" y="0"/>
          <a:chExt cx="0" cy="0"/>
        </a:xfrm>
      </p:grpSpPr>
      <p:sp>
        <p:nvSpPr>
          <p:cNvPr id="31" name="Google Shape;31;p4"/>
          <p:cNvSpPr txBox="1"/>
          <p:nvPr>
            <p:ph type="title"/>
          </p:nvPr>
        </p:nvSpPr>
        <p:spPr>
          <a:xfrm>
            <a:off x="1017373" y="1431400"/>
            <a:ext cx="4477200" cy="896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62BCBE"/>
              </a:buClr>
              <a:buSzPts val="4800"/>
              <a:buNone/>
              <a:defRPr sz="4800">
                <a:solidFill>
                  <a:srgbClr val="62BCBE"/>
                </a:solidFill>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p:txBody>
      </p:sp>
      <p:sp>
        <p:nvSpPr>
          <p:cNvPr id="32" name="Google Shape;32;p4"/>
          <p:cNvSpPr txBox="1"/>
          <p:nvPr>
            <p:ph idx="1" type="subTitle"/>
          </p:nvPr>
        </p:nvSpPr>
        <p:spPr>
          <a:xfrm flipH="1">
            <a:off x="1017370" y="2255625"/>
            <a:ext cx="3068700" cy="117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p:txBody>
      </p:sp>
      <p:cxnSp>
        <p:nvCxnSpPr>
          <p:cNvPr id="33" name="Google Shape;33;p4"/>
          <p:cNvCxnSpPr/>
          <p:nvPr/>
        </p:nvCxnSpPr>
        <p:spPr>
          <a:xfrm>
            <a:off x="936450" y="962950"/>
            <a:ext cx="0" cy="418050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14_1">
    <p:spTree>
      <p:nvGrpSpPr>
        <p:cNvPr id="34" name="Shape 34"/>
        <p:cNvGrpSpPr/>
        <p:nvPr/>
      </p:nvGrpSpPr>
      <p:grpSpPr>
        <a:xfrm>
          <a:off x="0" y="0"/>
          <a:ext cx="0" cy="0"/>
          <a:chOff x="0" y="0"/>
          <a:chExt cx="0" cy="0"/>
        </a:xfrm>
      </p:grpSpPr>
      <p:sp>
        <p:nvSpPr>
          <p:cNvPr id="35" name="Google Shape;35;p5"/>
          <p:cNvSpPr txBox="1"/>
          <p:nvPr>
            <p:ph idx="1" type="subTitle"/>
          </p:nvPr>
        </p:nvSpPr>
        <p:spPr>
          <a:xfrm>
            <a:off x="1361431" y="3766116"/>
            <a:ext cx="3051000" cy="540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400">
                <a:solidFill>
                  <a:srgbClr val="62BCBE"/>
                </a:solidFill>
                <a:latin typeface="Squada One"/>
                <a:ea typeface="Squada One"/>
                <a:cs typeface="Squada One"/>
                <a:sym typeface="Squada One"/>
              </a:defRPr>
            </a:lvl1pPr>
            <a:lvl2pPr lvl="1" rtl="0" algn="ctr">
              <a:lnSpc>
                <a:spcPct val="100000"/>
              </a:lnSpc>
              <a:spcBef>
                <a:spcPts val="1600"/>
              </a:spcBef>
              <a:spcAft>
                <a:spcPts val="0"/>
              </a:spcAft>
              <a:buNone/>
              <a:defRPr>
                <a:solidFill>
                  <a:srgbClr val="62BCBE"/>
                </a:solidFill>
                <a:latin typeface="Squada One"/>
                <a:ea typeface="Squada One"/>
                <a:cs typeface="Squada One"/>
                <a:sym typeface="Squada One"/>
              </a:defRPr>
            </a:lvl2pPr>
            <a:lvl3pPr lvl="2" rtl="0" algn="ctr">
              <a:lnSpc>
                <a:spcPct val="100000"/>
              </a:lnSpc>
              <a:spcBef>
                <a:spcPts val="1600"/>
              </a:spcBef>
              <a:spcAft>
                <a:spcPts val="0"/>
              </a:spcAft>
              <a:buNone/>
              <a:defRPr>
                <a:solidFill>
                  <a:srgbClr val="62BCBE"/>
                </a:solidFill>
                <a:latin typeface="Squada One"/>
                <a:ea typeface="Squada One"/>
                <a:cs typeface="Squada One"/>
                <a:sym typeface="Squada One"/>
              </a:defRPr>
            </a:lvl3pPr>
            <a:lvl4pPr lvl="3" rtl="0" algn="ctr">
              <a:lnSpc>
                <a:spcPct val="100000"/>
              </a:lnSpc>
              <a:spcBef>
                <a:spcPts val="1600"/>
              </a:spcBef>
              <a:spcAft>
                <a:spcPts val="0"/>
              </a:spcAft>
              <a:buNone/>
              <a:defRPr>
                <a:solidFill>
                  <a:srgbClr val="62BCBE"/>
                </a:solidFill>
                <a:latin typeface="Squada One"/>
                <a:ea typeface="Squada One"/>
                <a:cs typeface="Squada One"/>
                <a:sym typeface="Squada One"/>
              </a:defRPr>
            </a:lvl4pPr>
            <a:lvl5pPr lvl="4" rtl="0" algn="ctr">
              <a:lnSpc>
                <a:spcPct val="100000"/>
              </a:lnSpc>
              <a:spcBef>
                <a:spcPts val="1600"/>
              </a:spcBef>
              <a:spcAft>
                <a:spcPts val="0"/>
              </a:spcAft>
              <a:buNone/>
              <a:defRPr>
                <a:solidFill>
                  <a:srgbClr val="62BCBE"/>
                </a:solidFill>
                <a:latin typeface="Squada One"/>
                <a:ea typeface="Squada One"/>
                <a:cs typeface="Squada One"/>
                <a:sym typeface="Squada One"/>
              </a:defRPr>
            </a:lvl5pPr>
            <a:lvl6pPr lvl="5" rtl="0" algn="ctr">
              <a:lnSpc>
                <a:spcPct val="100000"/>
              </a:lnSpc>
              <a:spcBef>
                <a:spcPts val="1600"/>
              </a:spcBef>
              <a:spcAft>
                <a:spcPts val="0"/>
              </a:spcAft>
              <a:buNone/>
              <a:defRPr>
                <a:solidFill>
                  <a:srgbClr val="62BCBE"/>
                </a:solidFill>
                <a:latin typeface="Squada One"/>
                <a:ea typeface="Squada One"/>
                <a:cs typeface="Squada One"/>
                <a:sym typeface="Squada One"/>
              </a:defRPr>
            </a:lvl6pPr>
            <a:lvl7pPr lvl="6" rtl="0" algn="ctr">
              <a:lnSpc>
                <a:spcPct val="100000"/>
              </a:lnSpc>
              <a:spcBef>
                <a:spcPts val="1600"/>
              </a:spcBef>
              <a:spcAft>
                <a:spcPts val="0"/>
              </a:spcAft>
              <a:buNone/>
              <a:defRPr>
                <a:solidFill>
                  <a:srgbClr val="62BCBE"/>
                </a:solidFill>
                <a:latin typeface="Squada One"/>
                <a:ea typeface="Squada One"/>
                <a:cs typeface="Squada One"/>
                <a:sym typeface="Squada One"/>
              </a:defRPr>
            </a:lvl7pPr>
            <a:lvl8pPr lvl="7" rtl="0" algn="ctr">
              <a:lnSpc>
                <a:spcPct val="100000"/>
              </a:lnSpc>
              <a:spcBef>
                <a:spcPts val="1600"/>
              </a:spcBef>
              <a:spcAft>
                <a:spcPts val="0"/>
              </a:spcAft>
              <a:buNone/>
              <a:defRPr>
                <a:solidFill>
                  <a:srgbClr val="62BCBE"/>
                </a:solidFill>
                <a:latin typeface="Squada One"/>
                <a:ea typeface="Squada One"/>
                <a:cs typeface="Squada One"/>
                <a:sym typeface="Squada One"/>
              </a:defRPr>
            </a:lvl8pPr>
            <a:lvl9pPr lvl="8" rtl="0" algn="ctr">
              <a:lnSpc>
                <a:spcPct val="100000"/>
              </a:lnSpc>
              <a:spcBef>
                <a:spcPts val="1600"/>
              </a:spcBef>
              <a:spcAft>
                <a:spcPts val="1600"/>
              </a:spcAft>
              <a:buNone/>
              <a:defRPr>
                <a:solidFill>
                  <a:srgbClr val="62BCBE"/>
                </a:solidFill>
                <a:latin typeface="Squada One"/>
                <a:ea typeface="Squada One"/>
                <a:cs typeface="Squada One"/>
                <a:sym typeface="Squada One"/>
              </a:defRPr>
            </a:lvl9pPr>
          </a:lstStyle>
          <a:p/>
        </p:txBody>
      </p:sp>
      <p:sp>
        <p:nvSpPr>
          <p:cNvPr id="36" name="Google Shape;36;p5"/>
          <p:cNvSpPr txBox="1"/>
          <p:nvPr>
            <p:ph idx="2" type="subTitle"/>
          </p:nvPr>
        </p:nvSpPr>
        <p:spPr>
          <a:xfrm>
            <a:off x="1361431" y="2116443"/>
            <a:ext cx="3051000" cy="540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400">
                <a:solidFill>
                  <a:srgbClr val="62BCBE"/>
                </a:solidFill>
                <a:latin typeface="Squada One"/>
                <a:ea typeface="Squada One"/>
                <a:cs typeface="Squada One"/>
                <a:sym typeface="Squada One"/>
              </a:defRPr>
            </a:lvl1pPr>
            <a:lvl2pPr lvl="1" rtl="0" algn="ctr">
              <a:lnSpc>
                <a:spcPct val="100000"/>
              </a:lnSpc>
              <a:spcBef>
                <a:spcPts val="1600"/>
              </a:spcBef>
              <a:spcAft>
                <a:spcPts val="0"/>
              </a:spcAft>
              <a:buNone/>
              <a:defRPr>
                <a:solidFill>
                  <a:srgbClr val="62BCBE"/>
                </a:solidFill>
                <a:latin typeface="Squada One"/>
                <a:ea typeface="Squada One"/>
                <a:cs typeface="Squada One"/>
                <a:sym typeface="Squada One"/>
              </a:defRPr>
            </a:lvl2pPr>
            <a:lvl3pPr lvl="2" rtl="0" algn="ctr">
              <a:lnSpc>
                <a:spcPct val="100000"/>
              </a:lnSpc>
              <a:spcBef>
                <a:spcPts val="1600"/>
              </a:spcBef>
              <a:spcAft>
                <a:spcPts val="0"/>
              </a:spcAft>
              <a:buNone/>
              <a:defRPr>
                <a:solidFill>
                  <a:srgbClr val="62BCBE"/>
                </a:solidFill>
                <a:latin typeface="Squada One"/>
                <a:ea typeface="Squada One"/>
                <a:cs typeface="Squada One"/>
                <a:sym typeface="Squada One"/>
              </a:defRPr>
            </a:lvl3pPr>
            <a:lvl4pPr lvl="3" rtl="0" algn="ctr">
              <a:lnSpc>
                <a:spcPct val="100000"/>
              </a:lnSpc>
              <a:spcBef>
                <a:spcPts val="1600"/>
              </a:spcBef>
              <a:spcAft>
                <a:spcPts val="0"/>
              </a:spcAft>
              <a:buNone/>
              <a:defRPr>
                <a:solidFill>
                  <a:srgbClr val="62BCBE"/>
                </a:solidFill>
                <a:latin typeface="Squada One"/>
                <a:ea typeface="Squada One"/>
                <a:cs typeface="Squada One"/>
                <a:sym typeface="Squada One"/>
              </a:defRPr>
            </a:lvl4pPr>
            <a:lvl5pPr lvl="4" rtl="0" algn="ctr">
              <a:lnSpc>
                <a:spcPct val="100000"/>
              </a:lnSpc>
              <a:spcBef>
                <a:spcPts val="1600"/>
              </a:spcBef>
              <a:spcAft>
                <a:spcPts val="0"/>
              </a:spcAft>
              <a:buNone/>
              <a:defRPr>
                <a:solidFill>
                  <a:srgbClr val="62BCBE"/>
                </a:solidFill>
                <a:latin typeface="Squada One"/>
                <a:ea typeface="Squada One"/>
                <a:cs typeface="Squada One"/>
                <a:sym typeface="Squada One"/>
              </a:defRPr>
            </a:lvl5pPr>
            <a:lvl6pPr lvl="5" rtl="0" algn="ctr">
              <a:lnSpc>
                <a:spcPct val="100000"/>
              </a:lnSpc>
              <a:spcBef>
                <a:spcPts val="1600"/>
              </a:spcBef>
              <a:spcAft>
                <a:spcPts val="0"/>
              </a:spcAft>
              <a:buNone/>
              <a:defRPr>
                <a:solidFill>
                  <a:srgbClr val="62BCBE"/>
                </a:solidFill>
                <a:latin typeface="Squada One"/>
                <a:ea typeface="Squada One"/>
                <a:cs typeface="Squada One"/>
                <a:sym typeface="Squada One"/>
              </a:defRPr>
            </a:lvl6pPr>
            <a:lvl7pPr lvl="6" rtl="0" algn="ctr">
              <a:lnSpc>
                <a:spcPct val="100000"/>
              </a:lnSpc>
              <a:spcBef>
                <a:spcPts val="1600"/>
              </a:spcBef>
              <a:spcAft>
                <a:spcPts val="0"/>
              </a:spcAft>
              <a:buNone/>
              <a:defRPr>
                <a:solidFill>
                  <a:srgbClr val="62BCBE"/>
                </a:solidFill>
                <a:latin typeface="Squada One"/>
                <a:ea typeface="Squada One"/>
                <a:cs typeface="Squada One"/>
                <a:sym typeface="Squada One"/>
              </a:defRPr>
            </a:lvl7pPr>
            <a:lvl8pPr lvl="7" rtl="0" algn="ctr">
              <a:lnSpc>
                <a:spcPct val="100000"/>
              </a:lnSpc>
              <a:spcBef>
                <a:spcPts val="1600"/>
              </a:spcBef>
              <a:spcAft>
                <a:spcPts val="0"/>
              </a:spcAft>
              <a:buNone/>
              <a:defRPr>
                <a:solidFill>
                  <a:srgbClr val="62BCBE"/>
                </a:solidFill>
                <a:latin typeface="Squada One"/>
                <a:ea typeface="Squada One"/>
                <a:cs typeface="Squada One"/>
                <a:sym typeface="Squada One"/>
              </a:defRPr>
            </a:lvl8pPr>
            <a:lvl9pPr lvl="8" rtl="0" algn="ctr">
              <a:lnSpc>
                <a:spcPct val="100000"/>
              </a:lnSpc>
              <a:spcBef>
                <a:spcPts val="1600"/>
              </a:spcBef>
              <a:spcAft>
                <a:spcPts val="1600"/>
              </a:spcAft>
              <a:buNone/>
              <a:defRPr>
                <a:solidFill>
                  <a:srgbClr val="62BCBE"/>
                </a:solidFill>
                <a:latin typeface="Squada One"/>
                <a:ea typeface="Squada One"/>
                <a:cs typeface="Squada One"/>
                <a:sym typeface="Squada One"/>
              </a:defRPr>
            </a:lvl9pPr>
          </a:lstStyle>
          <a:p/>
        </p:txBody>
      </p:sp>
      <p:sp>
        <p:nvSpPr>
          <p:cNvPr id="37" name="Google Shape;37;p5"/>
          <p:cNvSpPr txBox="1"/>
          <p:nvPr>
            <p:ph idx="3" type="subTitle"/>
          </p:nvPr>
        </p:nvSpPr>
        <p:spPr>
          <a:xfrm>
            <a:off x="1533931" y="2301343"/>
            <a:ext cx="2706000" cy="57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38" name="Google Shape;38;p5"/>
          <p:cNvSpPr txBox="1"/>
          <p:nvPr>
            <p:ph idx="4" type="subTitle"/>
          </p:nvPr>
        </p:nvSpPr>
        <p:spPr>
          <a:xfrm>
            <a:off x="1568281" y="3951007"/>
            <a:ext cx="2637300" cy="57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39" name="Google Shape;39;p5"/>
          <p:cNvSpPr txBox="1"/>
          <p:nvPr>
            <p:ph idx="5" type="subTitle"/>
          </p:nvPr>
        </p:nvSpPr>
        <p:spPr>
          <a:xfrm>
            <a:off x="4731578" y="3766116"/>
            <a:ext cx="3051000" cy="540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400">
                <a:solidFill>
                  <a:srgbClr val="62BCBE"/>
                </a:solidFill>
                <a:latin typeface="Squada One"/>
                <a:ea typeface="Squada One"/>
                <a:cs typeface="Squada One"/>
                <a:sym typeface="Squada One"/>
              </a:defRPr>
            </a:lvl1pPr>
            <a:lvl2pPr lvl="1" rtl="0" algn="ctr">
              <a:lnSpc>
                <a:spcPct val="100000"/>
              </a:lnSpc>
              <a:spcBef>
                <a:spcPts val="1600"/>
              </a:spcBef>
              <a:spcAft>
                <a:spcPts val="0"/>
              </a:spcAft>
              <a:buNone/>
              <a:defRPr>
                <a:solidFill>
                  <a:srgbClr val="62BCBE"/>
                </a:solidFill>
                <a:latin typeface="Squada One"/>
                <a:ea typeface="Squada One"/>
                <a:cs typeface="Squada One"/>
                <a:sym typeface="Squada One"/>
              </a:defRPr>
            </a:lvl2pPr>
            <a:lvl3pPr lvl="2" rtl="0" algn="ctr">
              <a:lnSpc>
                <a:spcPct val="100000"/>
              </a:lnSpc>
              <a:spcBef>
                <a:spcPts val="1600"/>
              </a:spcBef>
              <a:spcAft>
                <a:spcPts val="0"/>
              </a:spcAft>
              <a:buNone/>
              <a:defRPr>
                <a:solidFill>
                  <a:srgbClr val="62BCBE"/>
                </a:solidFill>
                <a:latin typeface="Squada One"/>
                <a:ea typeface="Squada One"/>
                <a:cs typeface="Squada One"/>
                <a:sym typeface="Squada One"/>
              </a:defRPr>
            </a:lvl3pPr>
            <a:lvl4pPr lvl="3" rtl="0" algn="ctr">
              <a:lnSpc>
                <a:spcPct val="100000"/>
              </a:lnSpc>
              <a:spcBef>
                <a:spcPts val="1600"/>
              </a:spcBef>
              <a:spcAft>
                <a:spcPts val="0"/>
              </a:spcAft>
              <a:buNone/>
              <a:defRPr>
                <a:solidFill>
                  <a:srgbClr val="62BCBE"/>
                </a:solidFill>
                <a:latin typeface="Squada One"/>
                <a:ea typeface="Squada One"/>
                <a:cs typeface="Squada One"/>
                <a:sym typeface="Squada One"/>
              </a:defRPr>
            </a:lvl4pPr>
            <a:lvl5pPr lvl="4" rtl="0" algn="ctr">
              <a:lnSpc>
                <a:spcPct val="100000"/>
              </a:lnSpc>
              <a:spcBef>
                <a:spcPts val="1600"/>
              </a:spcBef>
              <a:spcAft>
                <a:spcPts val="0"/>
              </a:spcAft>
              <a:buNone/>
              <a:defRPr>
                <a:solidFill>
                  <a:srgbClr val="62BCBE"/>
                </a:solidFill>
                <a:latin typeface="Squada One"/>
                <a:ea typeface="Squada One"/>
                <a:cs typeface="Squada One"/>
                <a:sym typeface="Squada One"/>
              </a:defRPr>
            </a:lvl5pPr>
            <a:lvl6pPr lvl="5" rtl="0" algn="ctr">
              <a:lnSpc>
                <a:spcPct val="100000"/>
              </a:lnSpc>
              <a:spcBef>
                <a:spcPts val="1600"/>
              </a:spcBef>
              <a:spcAft>
                <a:spcPts val="0"/>
              </a:spcAft>
              <a:buNone/>
              <a:defRPr>
                <a:solidFill>
                  <a:srgbClr val="62BCBE"/>
                </a:solidFill>
                <a:latin typeface="Squada One"/>
                <a:ea typeface="Squada One"/>
                <a:cs typeface="Squada One"/>
                <a:sym typeface="Squada One"/>
              </a:defRPr>
            </a:lvl6pPr>
            <a:lvl7pPr lvl="6" rtl="0" algn="ctr">
              <a:lnSpc>
                <a:spcPct val="100000"/>
              </a:lnSpc>
              <a:spcBef>
                <a:spcPts val="1600"/>
              </a:spcBef>
              <a:spcAft>
                <a:spcPts val="0"/>
              </a:spcAft>
              <a:buNone/>
              <a:defRPr>
                <a:solidFill>
                  <a:srgbClr val="62BCBE"/>
                </a:solidFill>
                <a:latin typeface="Squada One"/>
                <a:ea typeface="Squada One"/>
                <a:cs typeface="Squada One"/>
                <a:sym typeface="Squada One"/>
              </a:defRPr>
            </a:lvl7pPr>
            <a:lvl8pPr lvl="7" rtl="0" algn="ctr">
              <a:lnSpc>
                <a:spcPct val="100000"/>
              </a:lnSpc>
              <a:spcBef>
                <a:spcPts val="1600"/>
              </a:spcBef>
              <a:spcAft>
                <a:spcPts val="0"/>
              </a:spcAft>
              <a:buNone/>
              <a:defRPr>
                <a:solidFill>
                  <a:srgbClr val="62BCBE"/>
                </a:solidFill>
                <a:latin typeface="Squada One"/>
                <a:ea typeface="Squada One"/>
                <a:cs typeface="Squada One"/>
                <a:sym typeface="Squada One"/>
              </a:defRPr>
            </a:lvl8pPr>
            <a:lvl9pPr lvl="8" rtl="0" algn="ctr">
              <a:lnSpc>
                <a:spcPct val="100000"/>
              </a:lnSpc>
              <a:spcBef>
                <a:spcPts val="1600"/>
              </a:spcBef>
              <a:spcAft>
                <a:spcPts val="1600"/>
              </a:spcAft>
              <a:buNone/>
              <a:defRPr>
                <a:solidFill>
                  <a:srgbClr val="62BCBE"/>
                </a:solidFill>
                <a:latin typeface="Squada One"/>
                <a:ea typeface="Squada One"/>
                <a:cs typeface="Squada One"/>
                <a:sym typeface="Squada One"/>
              </a:defRPr>
            </a:lvl9pPr>
          </a:lstStyle>
          <a:p/>
        </p:txBody>
      </p:sp>
      <p:sp>
        <p:nvSpPr>
          <p:cNvPr id="40" name="Google Shape;40;p5"/>
          <p:cNvSpPr txBox="1"/>
          <p:nvPr>
            <p:ph idx="6" type="subTitle"/>
          </p:nvPr>
        </p:nvSpPr>
        <p:spPr>
          <a:xfrm>
            <a:off x="4731578" y="2116443"/>
            <a:ext cx="3051000" cy="540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400">
                <a:solidFill>
                  <a:srgbClr val="62BCBE"/>
                </a:solidFill>
                <a:latin typeface="Squada One"/>
                <a:ea typeface="Squada One"/>
                <a:cs typeface="Squada One"/>
                <a:sym typeface="Squada One"/>
              </a:defRPr>
            </a:lvl1pPr>
            <a:lvl2pPr lvl="1" rtl="0" algn="ctr">
              <a:lnSpc>
                <a:spcPct val="100000"/>
              </a:lnSpc>
              <a:spcBef>
                <a:spcPts val="1600"/>
              </a:spcBef>
              <a:spcAft>
                <a:spcPts val="0"/>
              </a:spcAft>
              <a:buNone/>
              <a:defRPr>
                <a:solidFill>
                  <a:srgbClr val="62BCBE"/>
                </a:solidFill>
                <a:latin typeface="Squada One"/>
                <a:ea typeface="Squada One"/>
                <a:cs typeface="Squada One"/>
                <a:sym typeface="Squada One"/>
              </a:defRPr>
            </a:lvl2pPr>
            <a:lvl3pPr lvl="2" rtl="0" algn="ctr">
              <a:lnSpc>
                <a:spcPct val="100000"/>
              </a:lnSpc>
              <a:spcBef>
                <a:spcPts val="1600"/>
              </a:spcBef>
              <a:spcAft>
                <a:spcPts val="0"/>
              </a:spcAft>
              <a:buNone/>
              <a:defRPr>
                <a:solidFill>
                  <a:srgbClr val="62BCBE"/>
                </a:solidFill>
                <a:latin typeface="Squada One"/>
                <a:ea typeface="Squada One"/>
                <a:cs typeface="Squada One"/>
                <a:sym typeface="Squada One"/>
              </a:defRPr>
            </a:lvl3pPr>
            <a:lvl4pPr lvl="3" rtl="0" algn="ctr">
              <a:lnSpc>
                <a:spcPct val="100000"/>
              </a:lnSpc>
              <a:spcBef>
                <a:spcPts val="1600"/>
              </a:spcBef>
              <a:spcAft>
                <a:spcPts val="0"/>
              </a:spcAft>
              <a:buNone/>
              <a:defRPr>
                <a:solidFill>
                  <a:srgbClr val="62BCBE"/>
                </a:solidFill>
                <a:latin typeface="Squada One"/>
                <a:ea typeface="Squada One"/>
                <a:cs typeface="Squada One"/>
                <a:sym typeface="Squada One"/>
              </a:defRPr>
            </a:lvl4pPr>
            <a:lvl5pPr lvl="4" rtl="0" algn="ctr">
              <a:lnSpc>
                <a:spcPct val="100000"/>
              </a:lnSpc>
              <a:spcBef>
                <a:spcPts val="1600"/>
              </a:spcBef>
              <a:spcAft>
                <a:spcPts val="0"/>
              </a:spcAft>
              <a:buNone/>
              <a:defRPr>
                <a:solidFill>
                  <a:srgbClr val="62BCBE"/>
                </a:solidFill>
                <a:latin typeface="Squada One"/>
                <a:ea typeface="Squada One"/>
                <a:cs typeface="Squada One"/>
                <a:sym typeface="Squada One"/>
              </a:defRPr>
            </a:lvl5pPr>
            <a:lvl6pPr lvl="5" rtl="0" algn="ctr">
              <a:lnSpc>
                <a:spcPct val="100000"/>
              </a:lnSpc>
              <a:spcBef>
                <a:spcPts val="1600"/>
              </a:spcBef>
              <a:spcAft>
                <a:spcPts val="0"/>
              </a:spcAft>
              <a:buNone/>
              <a:defRPr>
                <a:solidFill>
                  <a:srgbClr val="62BCBE"/>
                </a:solidFill>
                <a:latin typeface="Squada One"/>
                <a:ea typeface="Squada One"/>
                <a:cs typeface="Squada One"/>
                <a:sym typeface="Squada One"/>
              </a:defRPr>
            </a:lvl6pPr>
            <a:lvl7pPr lvl="6" rtl="0" algn="ctr">
              <a:lnSpc>
                <a:spcPct val="100000"/>
              </a:lnSpc>
              <a:spcBef>
                <a:spcPts val="1600"/>
              </a:spcBef>
              <a:spcAft>
                <a:spcPts val="0"/>
              </a:spcAft>
              <a:buNone/>
              <a:defRPr>
                <a:solidFill>
                  <a:srgbClr val="62BCBE"/>
                </a:solidFill>
                <a:latin typeface="Squada One"/>
                <a:ea typeface="Squada One"/>
                <a:cs typeface="Squada One"/>
                <a:sym typeface="Squada One"/>
              </a:defRPr>
            </a:lvl7pPr>
            <a:lvl8pPr lvl="7" rtl="0" algn="ctr">
              <a:lnSpc>
                <a:spcPct val="100000"/>
              </a:lnSpc>
              <a:spcBef>
                <a:spcPts val="1600"/>
              </a:spcBef>
              <a:spcAft>
                <a:spcPts val="0"/>
              </a:spcAft>
              <a:buNone/>
              <a:defRPr>
                <a:solidFill>
                  <a:srgbClr val="62BCBE"/>
                </a:solidFill>
                <a:latin typeface="Squada One"/>
                <a:ea typeface="Squada One"/>
                <a:cs typeface="Squada One"/>
                <a:sym typeface="Squada One"/>
              </a:defRPr>
            </a:lvl8pPr>
            <a:lvl9pPr lvl="8" rtl="0" algn="ctr">
              <a:lnSpc>
                <a:spcPct val="100000"/>
              </a:lnSpc>
              <a:spcBef>
                <a:spcPts val="1600"/>
              </a:spcBef>
              <a:spcAft>
                <a:spcPts val="1600"/>
              </a:spcAft>
              <a:buNone/>
              <a:defRPr>
                <a:solidFill>
                  <a:srgbClr val="62BCBE"/>
                </a:solidFill>
                <a:latin typeface="Squada One"/>
                <a:ea typeface="Squada One"/>
                <a:cs typeface="Squada One"/>
                <a:sym typeface="Squada One"/>
              </a:defRPr>
            </a:lvl9pPr>
          </a:lstStyle>
          <a:p/>
        </p:txBody>
      </p:sp>
      <p:sp>
        <p:nvSpPr>
          <p:cNvPr id="41" name="Google Shape;41;p5"/>
          <p:cNvSpPr txBox="1"/>
          <p:nvPr>
            <p:ph idx="7" type="subTitle"/>
          </p:nvPr>
        </p:nvSpPr>
        <p:spPr>
          <a:xfrm>
            <a:off x="4904078" y="2301343"/>
            <a:ext cx="2706000" cy="57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42" name="Google Shape;42;p5"/>
          <p:cNvSpPr txBox="1"/>
          <p:nvPr>
            <p:ph idx="8" type="subTitle"/>
          </p:nvPr>
        </p:nvSpPr>
        <p:spPr>
          <a:xfrm>
            <a:off x="4938428" y="3951007"/>
            <a:ext cx="2637300" cy="57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cxnSp>
        <p:nvCxnSpPr>
          <p:cNvPr id="43" name="Google Shape;43;p5"/>
          <p:cNvCxnSpPr/>
          <p:nvPr/>
        </p:nvCxnSpPr>
        <p:spPr>
          <a:xfrm>
            <a:off x="936450" y="534075"/>
            <a:ext cx="0" cy="4617000"/>
          </a:xfrm>
          <a:prstGeom prst="straightConnector1">
            <a:avLst/>
          </a:prstGeom>
          <a:noFill/>
          <a:ln cap="flat" cmpd="sng" w="19050">
            <a:solidFill>
              <a:srgbClr val="434343"/>
            </a:solidFill>
            <a:prstDash val="solid"/>
            <a:round/>
            <a:headEnd len="med" w="med" type="none"/>
            <a:tailEnd len="med" w="med" type="none"/>
          </a:ln>
        </p:spPr>
      </p:cxnSp>
      <p:sp>
        <p:nvSpPr>
          <p:cNvPr id="44" name="Google Shape;44;p5"/>
          <p:cNvSpPr txBox="1"/>
          <p:nvPr>
            <p:ph type="ctrTitle"/>
          </p:nvPr>
        </p:nvSpPr>
        <p:spPr>
          <a:xfrm>
            <a:off x="1042100" y="325800"/>
            <a:ext cx="3934500" cy="57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Clr>
                <a:srgbClr val="62BCBE"/>
              </a:buClr>
              <a:buSzPts val="1600"/>
              <a:buNone/>
              <a:defRPr sz="1600">
                <a:solidFill>
                  <a:srgbClr val="62BCBE"/>
                </a:solidFill>
              </a:defRPr>
            </a:lvl2pPr>
            <a:lvl3pPr lvl="2" rtl="0" algn="ctr">
              <a:spcBef>
                <a:spcPts val="0"/>
              </a:spcBef>
              <a:spcAft>
                <a:spcPts val="0"/>
              </a:spcAft>
              <a:buClr>
                <a:srgbClr val="62BCBE"/>
              </a:buClr>
              <a:buSzPts val="1600"/>
              <a:buNone/>
              <a:defRPr sz="1600">
                <a:solidFill>
                  <a:srgbClr val="62BCBE"/>
                </a:solidFill>
              </a:defRPr>
            </a:lvl3pPr>
            <a:lvl4pPr lvl="3" rtl="0" algn="ctr">
              <a:spcBef>
                <a:spcPts val="0"/>
              </a:spcBef>
              <a:spcAft>
                <a:spcPts val="0"/>
              </a:spcAft>
              <a:buClr>
                <a:srgbClr val="62BCBE"/>
              </a:buClr>
              <a:buSzPts val="1600"/>
              <a:buNone/>
              <a:defRPr sz="1600">
                <a:solidFill>
                  <a:srgbClr val="62BCBE"/>
                </a:solidFill>
              </a:defRPr>
            </a:lvl4pPr>
            <a:lvl5pPr lvl="4" rtl="0" algn="ctr">
              <a:spcBef>
                <a:spcPts val="0"/>
              </a:spcBef>
              <a:spcAft>
                <a:spcPts val="0"/>
              </a:spcAft>
              <a:buClr>
                <a:srgbClr val="62BCBE"/>
              </a:buClr>
              <a:buSzPts val="1600"/>
              <a:buNone/>
              <a:defRPr sz="1600">
                <a:solidFill>
                  <a:srgbClr val="62BCBE"/>
                </a:solidFill>
              </a:defRPr>
            </a:lvl5pPr>
            <a:lvl6pPr lvl="5" rtl="0" algn="ctr">
              <a:spcBef>
                <a:spcPts val="0"/>
              </a:spcBef>
              <a:spcAft>
                <a:spcPts val="0"/>
              </a:spcAft>
              <a:buClr>
                <a:srgbClr val="62BCBE"/>
              </a:buClr>
              <a:buSzPts val="1600"/>
              <a:buNone/>
              <a:defRPr sz="1600">
                <a:solidFill>
                  <a:srgbClr val="62BCBE"/>
                </a:solidFill>
              </a:defRPr>
            </a:lvl6pPr>
            <a:lvl7pPr lvl="6" rtl="0" algn="ctr">
              <a:spcBef>
                <a:spcPts val="0"/>
              </a:spcBef>
              <a:spcAft>
                <a:spcPts val="0"/>
              </a:spcAft>
              <a:buClr>
                <a:srgbClr val="62BCBE"/>
              </a:buClr>
              <a:buSzPts val="1600"/>
              <a:buNone/>
              <a:defRPr sz="1600">
                <a:solidFill>
                  <a:srgbClr val="62BCBE"/>
                </a:solidFill>
              </a:defRPr>
            </a:lvl7pPr>
            <a:lvl8pPr lvl="7" rtl="0" algn="ctr">
              <a:spcBef>
                <a:spcPts val="0"/>
              </a:spcBef>
              <a:spcAft>
                <a:spcPts val="0"/>
              </a:spcAft>
              <a:buClr>
                <a:srgbClr val="62BCBE"/>
              </a:buClr>
              <a:buSzPts val="1600"/>
              <a:buNone/>
              <a:defRPr sz="1600">
                <a:solidFill>
                  <a:srgbClr val="62BCBE"/>
                </a:solidFill>
              </a:defRPr>
            </a:lvl8pPr>
            <a:lvl9pPr lvl="8" rtl="0" algn="ctr">
              <a:spcBef>
                <a:spcPts val="0"/>
              </a:spcBef>
              <a:spcAft>
                <a:spcPts val="0"/>
              </a:spcAft>
              <a:buClr>
                <a:srgbClr val="62BCBE"/>
              </a:buClr>
              <a:buSzPts val="1600"/>
              <a:buNone/>
              <a:defRPr sz="1600">
                <a:solidFill>
                  <a:srgbClr val="62BCBE"/>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26">
    <p:spTree>
      <p:nvGrpSpPr>
        <p:cNvPr id="45" name="Shape 45"/>
        <p:cNvGrpSpPr/>
        <p:nvPr/>
      </p:nvGrpSpPr>
      <p:grpSpPr>
        <a:xfrm>
          <a:off x="0" y="0"/>
          <a:ext cx="0" cy="0"/>
          <a:chOff x="0" y="0"/>
          <a:chExt cx="0" cy="0"/>
        </a:xfrm>
      </p:grpSpPr>
      <p:sp>
        <p:nvSpPr>
          <p:cNvPr id="46" name="Google Shape;46;p6"/>
          <p:cNvSpPr txBox="1"/>
          <p:nvPr>
            <p:ph type="title"/>
          </p:nvPr>
        </p:nvSpPr>
        <p:spPr>
          <a:xfrm flipH="1">
            <a:off x="4151153" y="1431400"/>
            <a:ext cx="3965100" cy="896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4800"/>
            </a:lvl1pPr>
            <a:lvl2pPr lvl="1" rtl="0" algn="r">
              <a:spcBef>
                <a:spcPts val="0"/>
              </a:spcBef>
              <a:spcAft>
                <a:spcPts val="0"/>
              </a:spcAft>
              <a:buClr>
                <a:srgbClr val="62BCBE"/>
              </a:buClr>
              <a:buSzPts val="2800"/>
              <a:buNone/>
              <a:defRPr>
                <a:solidFill>
                  <a:srgbClr val="62BCBE"/>
                </a:solidFill>
              </a:defRPr>
            </a:lvl2pPr>
            <a:lvl3pPr lvl="2" rtl="0" algn="r">
              <a:spcBef>
                <a:spcPts val="0"/>
              </a:spcBef>
              <a:spcAft>
                <a:spcPts val="0"/>
              </a:spcAft>
              <a:buClr>
                <a:srgbClr val="62BCBE"/>
              </a:buClr>
              <a:buSzPts val="2800"/>
              <a:buNone/>
              <a:defRPr>
                <a:solidFill>
                  <a:srgbClr val="62BCBE"/>
                </a:solidFill>
              </a:defRPr>
            </a:lvl3pPr>
            <a:lvl4pPr lvl="3" rtl="0" algn="r">
              <a:spcBef>
                <a:spcPts val="0"/>
              </a:spcBef>
              <a:spcAft>
                <a:spcPts val="0"/>
              </a:spcAft>
              <a:buClr>
                <a:srgbClr val="62BCBE"/>
              </a:buClr>
              <a:buSzPts val="2800"/>
              <a:buNone/>
              <a:defRPr>
                <a:solidFill>
                  <a:srgbClr val="62BCBE"/>
                </a:solidFill>
              </a:defRPr>
            </a:lvl4pPr>
            <a:lvl5pPr lvl="4" rtl="0" algn="r">
              <a:spcBef>
                <a:spcPts val="0"/>
              </a:spcBef>
              <a:spcAft>
                <a:spcPts val="0"/>
              </a:spcAft>
              <a:buClr>
                <a:srgbClr val="62BCBE"/>
              </a:buClr>
              <a:buSzPts val="2800"/>
              <a:buNone/>
              <a:defRPr>
                <a:solidFill>
                  <a:srgbClr val="62BCBE"/>
                </a:solidFill>
              </a:defRPr>
            </a:lvl5pPr>
            <a:lvl6pPr lvl="5" rtl="0" algn="r">
              <a:spcBef>
                <a:spcPts val="0"/>
              </a:spcBef>
              <a:spcAft>
                <a:spcPts val="0"/>
              </a:spcAft>
              <a:buClr>
                <a:srgbClr val="62BCBE"/>
              </a:buClr>
              <a:buSzPts val="2800"/>
              <a:buNone/>
              <a:defRPr>
                <a:solidFill>
                  <a:srgbClr val="62BCBE"/>
                </a:solidFill>
              </a:defRPr>
            </a:lvl6pPr>
            <a:lvl7pPr lvl="6" rtl="0" algn="r">
              <a:spcBef>
                <a:spcPts val="0"/>
              </a:spcBef>
              <a:spcAft>
                <a:spcPts val="0"/>
              </a:spcAft>
              <a:buClr>
                <a:srgbClr val="62BCBE"/>
              </a:buClr>
              <a:buSzPts val="2800"/>
              <a:buNone/>
              <a:defRPr>
                <a:solidFill>
                  <a:srgbClr val="62BCBE"/>
                </a:solidFill>
              </a:defRPr>
            </a:lvl7pPr>
            <a:lvl8pPr lvl="7" rtl="0" algn="r">
              <a:spcBef>
                <a:spcPts val="0"/>
              </a:spcBef>
              <a:spcAft>
                <a:spcPts val="0"/>
              </a:spcAft>
              <a:buClr>
                <a:srgbClr val="62BCBE"/>
              </a:buClr>
              <a:buSzPts val="2800"/>
              <a:buNone/>
              <a:defRPr>
                <a:solidFill>
                  <a:srgbClr val="62BCBE"/>
                </a:solidFill>
              </a:defRPr>
            </a:lvl8pPr>
            <a:lvl9pPr lvl="8" rtl="0" algn="r">
              <a:spcBef>
                <a:spcPts val="0"/>
              </a:spcBef>
              <a:spcAft>
                <a:spcPts val="0"/>
              </a:spcAft>
              <a:buClr>
                <a:srgbClr val="62BCBE"/>
              </a:buClr>
              <a:buSzPts val="2800"/>
              <a:buNone/>
              <a:defRPr>
                <a:solidFill>
                  <a:srgbClr val="62BCBE"/>
                </a:solidFill>
              </a:defRPr>
            </a:lvl9pPr>
          </a:lstStyle>
          <a:p/>
        </p:txBody>
      </p:sp>
      <p:sp>
        <p:nvSpPr>
          <p:cNvPr id="47" name="Google Shape;47;p6"/>
          <p:cNvSpPr txBox="1"/>
          <p:nvPr>
            <p:ph idx="1" type="subTitle"/>
          </p:nvPr>
        </p:nvSpPr>
        <p:spPr>
          <a:xfrm>
            <a:off x="5486400" y="2255625"/>
            <a:ext cx="26298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100"/>
              <a:buNone/>
              <a:defRPr/>
            </a:lvl1pPr>
            <a:lvl2pPr lvl="1" rtl="0" algn="r">
              <a:lnSpc>
                <a:spcPct val="100000"/>
              </a:lnSpc>
              <a:spcBef>
                <a:spcPts val="0"/>
              </a:spcBef>
              <a:spcAft>
                <a:spcPts val="0"/>
              </a:spcAft>
              <a:buClr>
                <a:srgbClr val="5B3C43"/>
              </a:buClr>
              <a:buSzPts val="1100"/>
              <a:buNone/>
              <a:defRPr>
                <a:solidFill>
                  <a:srgbClr val="5B3C43"/>
                </a:solidFill>
              </a:defRPr>
            </a:lvl2pPr>
            <a:lvl3pPr lvl="2" rtl="0" algn="r">
              <a:lnSpc>
                <a:spcPct val="100000"/>
              </a:lnSpc>
              <a:spcBef>
                <a:spcPts val="0"/>
              </a:spcBef>
              <a:spcAft>
                <a:spcPts val="0"/>
              </a:spcAft>
              <a:buClr>
                <a:srgbClr val="5B3C43"/>
              </a:buClr>
              <a:buSzPts val="1100"/>
              <a:buNone/>
              <a:defRPr>
                <a:solidFill>
                  <a:srgbClr val="5B3C43"/>
                </a:solidFill>
              </a:defRPr>
            </a:lvl3pPr>
            <a:lvl4pPr lvl="3" rtl="0" algn="r">
              <a:lnSpc>
                <a:spcPct val="100000"/>
              </a:lnSpc>
              <a:spcBef>
                <a:spcPts val="0"/>
              </a:spcBef>
              <a:spcAft>
                <a:spcPts val="0"/>
              </a:spcAft>
              <a:buClr>
                <a:srgbClr val="5B3C43"/>
              </a:buClr>
              <a:buSzPts val="1100"/>
              <a:buNone/>
              <a:defRPr>
                <a:solidFill>
                  <a:srgbClr val="5B3C43"/>
                </a:solidFill>
              </a:defRPr>
            </a:lvl4pPr>
            <a:lvl5pPr lvl="4" rtl="0" algn="r">
              <a:lnSpc>
                <a:spcPct val="100000"/>
              </a:lnSpc>
              <a:spcBef>
                <a:spcPts val="0"/>
              </a:spcBef>
              <a:spcAft>
                <a:spcPts val="0"/>
              </a:spcAft>
              <a:buClr>
                <a:srgbClr val="5B3C43"/>
              </a:buClr>
              <a:buSzPts val="1100"/>
              <a:buNone/>
              <a:defRPr>
                <a:solidFill>
                  <a:srgbClr val="5B3C43"/>
                </a:solidFill>
              </a:defRPr>
            </a:lvl5pPr>
            <a:lvl6pPr lvl="5" rtl="0" algn="r">
              <a:lnSpc>
                <a:spcPct val="100000"/>
              </a:lnSpc>
              <a:spcBef>
                <a:spcPts val="0"/>
              </a:spcBef>
              <a:spcAft>
                <a:spcPts val="0"/>
              </a:spcAft>
              <a:buClr>
                <a:srgbClr val="5B3C43"/>
              </a:buClr>
              <a:buSzPts val="1100"/>
              <a:buNone/>
              <a:defRPr>
                <a:solidFill>
                  <a:srgbClr val="5B3C43"/>
                </a:solidFill>
              </a:defRPr>
            </a:lvl6pPr>
            <a:lvl7pPr lvl="6" rtl="0" algn="r">
              <a:lnSpc>
                <a:spcPct val="100000"/>
              </a:lnSpc>
              <a:spcBef>
                <a:spcPts val="0"/>
              </a:spcBef>
              <a:spcAft>
                <a:spcPts val="0"/>
              </a:spcAft>
              <a:buClr>
                <a:srgbClr val="5B3C43"/>
              </a:buClr>
              <a:buSzPts val="1100"/>
              <a:buNone/>
              <a:defRPr>
                <a:solidFill>
                  <a:srgbClr val="5B3C43"/>
                </a:solidFill>
              </a:defRPr>
            </a:lvl7pPr>
            <a:lvl8pPr lvl="7" rtl="0" algn="r">
              <a:lnSpc>
                <a:spcPct val="100000"/>
              </a:lnSpc>
              <a:spcBef>
                <a:spcPts val="0"/>
              </a:spcBef>
              <a:spcAft>
                <a:spcPts val="0"/>
              </a:spcAft>
              <a:buClr>
                <a:srgbClr val="5B3C43"/>
              </a:buClr>
              <a:buSzPts val="1100"/>
              <a:buNone/>
              <a:defRPr>
                <a:solidFill>
                  <a:srgbClr val="5B3C43"/>
                </a:solidFill>
              </a:defRPr>
            </a:lvl8pPr>
            <a:lvl9pPr lvl="8" rtl="0" algn="r">
              <a:lnSpc>
                <a:spcPct val="100000"/>
              </a:lnSpc>
              <a:spcBef>
                <a:spcPts val="0"/>
              </a:spcBef>
              <a:spcAft>
                <a:spcPts val="0"/>
              </a:spcAft>
              <a:buClr>
                <a:srgbClr val="5B3C43"/>
              </a:buClr>
              <a:buSzPts val="1100"/>
              <a:buNone/>
              <a:defRPr>
                <a:solidFill>
                  <a:srgbClr val="5B3C43"/>
                </a:solidFill>
              </a:defRPr>
            </a:lvl9pPr>
          </a:lstStyle>
          <a:p/>
        </p:txBody>
      </p:sp>
      <p:cxnSp>
        <p:nvCxnSpPr>
          <p:cNvPr id="48" name="Google Shape;48;p6"/>
          <p:cNvCxnSpPr/>
          <p:nvPr/>
        </p:nvCxnSpPr>
        <p:spPr>
          <a:xfrm>
            <a:off x="8207550" y="962950"/>
            <a:ext cx="0" cy="418050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cSld name="CUSTOM_26_2">
    <p:spTree>
      <p:nvGrpSpPr>
        <p:cNvPr id="49" name="Shape 49"/>
        <p:cNvGrpSpPr/>
        <p:nvPr/>
      </p:nvGrpSpPr>
      <p:grpSpPr>
        <a:xfrm>
          <a:off x="0" y="0"/>
          <a:ext cx="0" cy="0"/>
          <a:chOff x="0" y="0"/>
          <a:chExt cx="0" cy="0"/>
        </a:xfrm>
      </p:grpSpPr>
      <p:sp>
        <p:nvSpPr>
          <p:cNvPr id="50" name="Google Shape;50;p7"/>
          <p:cNvSpPr txBox="1"/>
          <p:nvPr>
            <p:ph idx="1" type="subTitle"/>
          </p:nvPr>
        </p:nvSpPr>
        <p:spPr>
          <a:xfrm>
            <a:off x="5068445" y="2952723"/>
            <a:ext cx="3051000" cy="5400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200">
                <a:solidFill>
                  <a:srgbClr val="62BCBE"/>
                </a:solidFill>
                <a:latin typeface="Squada One"/>
                <a:ea typeface="Squada One"/>
                <a:cs typeface="Squada One"/>
                <a:sym typeface="Squada One"/>
              </a:defRPr>
            </a:lvl1pPr>
            <a:lvl2pPr lvl="1" rtl="0" algn="r">
              <a:spcBef>
                <a:spcPts val="1600"/>
              </a:spcBef>
              <a:spcAft>
                <a:spcPts val="0"/>
              </a:spcAft>
              <a:buNone/>
              <a:defRPr sz="1200">
                <a:solidFill>
                  <a:srgbClr val="5B3C43"/>
                </a:solidFill>
                <a:latin typeface="Squada One"/>
                <a:ea typeface="Squada One"/>
                <a:cs typeface="Squada One"/>
                <a:sym typeface="Squada One"/>
              </a:defRPr>
            </a:lvl2pPr>
            <a:lvl3pPr lvl="2" rtl="0" algn="r">
              <a:spcBef>
                <a:spcPts val="1600"/>
              </a:spcBef>
              <a:spcAft>
                <a:spcPts val="0"/>
              </a:spcAft>
              <a:buNone/>
              <a:defRPr sz="1200">
                <a:solidFill>
                  <a:srgbClr val="5B3C43"/>
                </a:solidFill>
                <a:latin typeface="Squada One"/>
                <a:ea typeface="Squada One"/>
                <a:cs typeface="Squada One"/>
                <a:sym typeface="Squada One"/>
              </a:defRPr>
            </a:lvl3pPr>
            <a:lvl4pPr lvl="3" rtl="0" algn="r">
              <a:spcBef>
                <a:spcPts val="1600"/>
              </a:spcBef>
              <a:spcAft>
                <a:spcPts val="0"/>
              </a:spcAft>
              <a:buNone/>
              <a:defRPr sz="1200">
                <a:solidFill>
                  <a:srgbClr val="5B3C43"/>
                </a:solidFill>
                <a:latin typeface="Squada One"/>
                <a:ea typeface="Squada One"/>
                <a:cs typeface="Squada One"/>
                <a:sym typeface="Squada One"/>
              </a:defRPr>
            </a:lvl4pPr>
            <a:lvl5pPr lvl="4" rtl="0" algn="r">
              <a:spcBef>
                <a:spcPts val="1600"/>
              </a:spcBef>
              <a:spcAft>
                <a:spcPts val="0"/>
              </a:spcAft>
              <a:buNone/>
              <a:defRPr sz="1200">
                <a:solidFill>
                  <a:srgbClr val="5B3C43"/>
                </a:solidFill>
                <a:latin typeface="Squada One"/>
                <a:ea typeface="Squada One"/>
                <a:cs typeface="Squada One"/>
                <a:sym typeface="Squada One"/>
              </a:defRPr>
            </a:lvl5pPr>
            <a:lvl6pPr lvl="5" rtl="0" algn="r">
              <a:spcBef>
                <a:spcPts val="1600"/>
              </a:spcBef>
              <a:spcAft>
                <a:spcPts val="0"/>
              </a:spcAft>
              <a:buNone/>
              <a:defRPr sz="1200">
                <a:solidFill>
                  <a:srgbClr val="5B3C43"/>
                </a:solidFill>
                <a:latin typeface="Squada One"/>
                <a:ea typeface="Squada One"/>
                <a:cs typeface="Squada One"/>
                <a:sym typeface="Squada One"/>
              </a:defRPr>
            </a:lvl6pPr>
            <a:lvl7pPr lvl="6" rtl="0" algn="r">
              <a:spcBef>
                <a:spcPts val="1600"/>
              </a:spcBef>
              <a:spcAft>
                <a:spcPts val="0"/>
              </a:spcAft>
              <a:buNone/>
              <a:defRPr sz="1200">
                <a:solidFill>
                  <a:srgbClr val="5B3C43"/>
                </a:solidFill>
                <a:latin typeface="Squada One"/>
                <a:ea typeface="Squada One"/>
                <a:cs typeface="Squada One"/>
                <a:sym typeface="Squada One"/>
              </a:defRPr>
            </a:lvl7pPr>
            <a:lvl8pPr lvl="7" rtl="0" algn="r">
              <a:spcBef>
                <a:spcPts val="1600"/>
              </a:spcBef>
              <a:spcAft>
                <a:spcPts val="0"/>
              </a:spcAft>
              <a:buNone/>
              <a:defRPr sz="1200">
                <a:solidFill>
                  <a:srgbClr val="5B3C43"/>
                </a:solidFill>
                <a:latin typeface="Squada One"/>
                <a:ea typeface="Squada One"/>
                <a:cs typeface="Squada One"/>
                <a:sym typeface="Squada One"/>
              </a:defRPr>
            </a:lvl8pPr>
            <a:lvl9pPr lvl="8" rtl="0" algn="r">
              <a:spcBef>
                <a:spcPts val="1600"/>
              </a:spcBef>
              <a:spcAft>
                <a:spcPts val="1600"/>
              </a:spcAft>
              <a:buNone/>
              <a:defRPr sz="1200">
                <a:solidFill>
                  <a:srgbClr val="5B3C43"/>
                </a:solidFill>
                <a:latin typeface="Squada One"/>
                <a:ea typeface="Squada One"/>
                <a:cs typeface="Squada One"/>
                <a:sym typeface="Squada One"/>
              </a:defRPr>
            </a:lvl9pPr>
          </a:lstStyle>
          <a:p/>
        </p:txBody>
      </p:sp>
      <p:sp>
        <p:nvSpPr>
          <p:cNvPr id="51" name="Google Shape;51;p7"/>
          <p:cNvSpPr txBox="1"/>
          <p:nvPr>
            <p:ph idx="2" type="subTitle"/>
          </p:nvPr>
        </p:nvSpPr>
        <p:spPr>
          <a:xfrm>
            <a:off x="3840095" y="2084750"/>
            <a:ext cx="4279200" cy="578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Clr>
                <a:srgbClr val="5B3C43"/>
              </a:buClr>
              <a:buSzPts val="1400"/>
              <a:buNone/>
              <a:defRPr sz="1400">
                <a:solidFill>
                  <a:srgbClr val="5B3C43"/>
                </a:solidFill>
              </a:defRPr>
            </a:lvl2pPr>
            <a:lvl3pPr lvl="2" rtl="0" algn="ctr">
              <a:lnSpc>
                <a:spcPct val="100000"/>
              </a:lnSpc>
              <a:spcBef>
                <a:spcPts val="0"/>
              </a:spcBef>
              <a:spcAft>
                <a:spcPts val="0"/>
              </a:spcAft>
              <a:buClr>
                <a:srgbClr val="5B3C43"/>
              </a:buClr>
              <a:buSzPts val="1400"/>
              <a:buNone/>
              <a:defRPr sz="1400">
                <a:solidFill>
                  <a:srgbClr val="5B3C43"/>
                </a:solidFill>
              </a:defRPr>
            </a:lvl3pPr>
            <a:lvl4pPr lvl="3" rtl="0" algn="ctr">
              <a:lnSpc>
                <a:spcPct val="100000"/>
              </a:lnSpc>
              <a:spcBef>
                <a:spcPts val="0"/>
              </a:spcBef>
              <a:spcAft>
                <a:spcPts val="0"/>
              </a:spcAft>
              <a:buClr>
                <a:srgbClr val="5B3C43"/>
              </a:buClr>
              <a:buSzPts val="1400"/>
              <a:buNone/>
              <a:defRPr sz="1400">
                <a:solidFill>
                  <a:srgbClr val="5B3C43"/>
                </a:solidFill>
              </a:defRPr>
            </a:lvl4pPr>
            <a:lvl5pPr lvl="4" rtl="0" algn="ctr">
              <a:lnSpc>
                <a:spcPct val="100000"/>
              </a:lnSpc>
              <a:spcBef>
                <a:spcPts val="0"/>
              </a:spcBef>
              <a:spcAft>
                <a:spcPts val="0"/>
              </a:spcAft>
              <a:buClr>
                <a:srgbClr val="5B3C43"/>
              </a:buClr>
              <a:buSzPts val="1400"/>
              <a:buNone/>
              <a:defRPr sz="1400">
                <a:solidFill>
                  <a:srgbClr val="5B3C43"/>
                </a:solidFill>
              </a:defRPr>
            </a:lvl5pPr>
            <a:lvl6pPr lvl="5" rtl="0" algn="ctr">
              <a:lnSpc>
                <a:spcPct val="100000"/>
              </a:lnSpc>
              <a:spcBef>
                <a:spcPts val="0"/>
              </a:spcBef>
              <a:spcAft>
                <a:spcPts val="0"/>
              </a:spcAft>
              <a:buClr>
                <a:srgbClr val="5B3C43"/>
              </a:buClr>
              <a:buSzPts val="1400"/>
              <a:buNone/>
              <a:defRPr sz="1400">
                <a:solidFill>
                  <a:srgbClr val="5B3C43"/>
                </a:solidFill>
              </a:defRPr>
            </a:lvl6pPr>
            <a:lvl7pPr lvl="6" rtl="0" algn="ctr">
              <a:lnSpc>
                <a:spcPct val="100000"/>
              </a:lnSpc>
              <a:spcBef>
                <a:spcPts val="0"/>
              </a:spcBef>
              <a:spcAft>
                <a:spcPts val="0"/>
              </a:spcAft>
              <a:buClr>
                <a:srgbClr val="5B3C43"/>
              </a:buClr>
              <a:buSzPts val="1400"/>
              <a:buNone/>
              <a:defRPr sz="1400">
                <a:solidFill>
                  <a:srgbClr val="5B3C43"/>
                </a:solidFill>
              </a:defRPr>
            </a:lvl7pPr>
            <a:lvl8pPr lvl="7" rtl="0" algn="ctr">
              <a:lnSpc>
                <a:spcPct val="100000"/>
              </a:lnSpc>
              <a:spcBef>
                <a:spcPts val="0"/>
              </a:spcBef>
              <a:spcAft>
                <a:spcPts val="0"/>
              </a:spcAft>
              <a:buClr>
                <a:srgbClr val="5B3C43"/>
              </a:buClr>
              <a:buSzPts val="1400"/>
              <a:buNone/>
              <a:defRPr sz="1400">
                <a:solidFill>
                  <a:srgbClr val="5B3C43"/>
                </a:solidFill>
              </a:defRPr>
            </a:lvl8pPr>
            <a:lvl9pPr lvl="8" rtl="0" algn="ctr">
              <a:lnSpc>
                <a:spcPct val="100000"/>
              </a:lnSpc>
              <a:spcBef>
                <a:spcPts val="0"/>
              </a:spcBef>
              <a:spcAft>
                <a:spcPts val="0"/>
              </a:spcAft>
              <a:buClr>
                <a:srgbClr val="5B3C43"/>
              </a:buClr>
              <a:buSzPts val="1400"/>
              <a:buNone/>
              <a:defRPr sz="1400">
                <a:solidFill>
                  <a:srgbClr val="5B3C43"/>
                </a:solidFill>
              </a:defRPr>
            </a:lvl9pPr>
          </a:lstStyle>
          <a:p/>
        </p:txBody>
      </p:sp>
      <p:cxnSp>
        <p:nvCxnSpPr>
          <p:cNvPr id="52" name="Google Shape;52;p7"/>
          <p:cNvCxnSpPr/>
          <p:nvPr/>
        </p:nvCxnSpPr>
        <p:spPr>
          <a:xfrm>
            <a:off x="8207550" y="0"/>
            <a:ext cx="0" cy="418050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26_1">
    <p:spTree>
      <p:nvGrpSpPr>
        <p:cNvPr id="53" name="Shape 53"/>
        <p:cNvGrpSpPr/>
        <p:nvPr/>
      </p:nvGrpSpPr>
      <p:grpSpPr>
        <a:xfrm>
          <a:off x="0" y="0"/>
          <a:ext cx="0" cy="0"/>
          <a:chOff x="0" y="0"/>
          <a:chExt cx="0" cy="0"/>
        </a:xfrm>
      </p:grpSpPr>
      <p:sp>
        <p:nvSpPr>
          <p:cNvPr id="54" name="Google Shape;54;p8"/>
          <p:cNvSpPr txBox="1"/>
          <p:nvPr>
            <p:ph type="title"/>
          </p:nvPr>
        </p:nvSpPr>
        <p:spPr>
          <a:xfrm flipH="1">
            <a:off x="1012646" y="2647008"/>
            <a:ext cx="3965100" cy="8967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b="1" sz="6000"/>
            </a:lvl1pPr>
            <a:lvl2pPr lvl="1" rtl="0">
              <a:spcBef>
                <a:spcPts val="0"/>
              </a:spcBef>
              <a:spcAft>
                <a:spcPts val="0"/>
              </a:spcAft>
              <a:buClr>
                <a:srgbClr val="62BCBE"/>
              </a:buClr>
              <a:buSzPts val="6000"/>
              <a:buNone/>
              <a:defRPr sz="6000">
                <a:solidFill>
                  <a:srgbClr val="62BCBE"/>
                </a:solidFill>
              </a:defRPr>
            </a:lvl2pPr>
            <a:lvl3pPr lvl="2" rtl="0">
              <a:spcBef>
                <a:spcPts val="0"/>
              </a:spcBef>
              <a:spcAft>
                <a:spcPts val="0"/>
              </a:spcAft>
              <a:buClr>
                <a:srgbClr val="62BCBE"/>
              </a:buClr>
              <a:buSzPts val="6000"/>
              <a:buNone/>
              <a:defRPr sz="6000">
                <a:solidFill>
                  <a:srgbClr val="62BCBE"/>
                </a:solidFill>
              </a:defRPr>
            </a:lvl3pPr>
            <a:lvl4pPr lvl="3" rtl="0">
              <a:spcBef>
                <a:spcPts val="0"/>
              </a:spcBef>
              <a:spcAft>
                <a:spcPts val="0"/>
              </a:spcAft>
              <a:buClr>
                <a:srgbClr val="62BCBE"/>
              </a:buClr>
              <a:buSzPts val="6000"/>
              <a:buNone/>
              <a:defRPr sz="6000">
                <a:solidFill>
                  <a:srgbClr val="62BCBE"/>
                </a:solidFill>
              </a:defRPr>
            </a:lvl4pPr>
            <a:lvl5pPr lvl="4" rtl="0">
              <a:spcBef>
                <a:spcPts val="0"/>
              </a:spcBef>
              <a:spcAft>
                <a:spcPts val="0"/>
              </a:spcAft>
              <a:buClr>
                <a:srgbClr val="62BCBE"/>
              </a:buClr>
              <a:buSzPts val="6000"/>
              <a:buNone/>
              <a:defRPr sz="6000">
                <a:solidFill>
                  <a:srgbClr val="62BCBE"/>
                </a:solidFill>
              </a:defRPr>
            </a:lvl5pPr>
            <a:lvl6pPr lvl="5" rtl="0">
              <a:spcBef>
                <a:spcPts val="0"/>
              </a:spcBef>
              <a:spcAft>
                <a:spcPts val="0"/>
              </a:spcAft>
              <a:buClr>
                <a:srgbClr val="62BCBE"/>
              </a:buClr>
              <a:buSzPts val="6000"/>
              <a:buNone/>
              <a:defRPr sz="6000">
                <a:solidFill>
                  <a:srgbClr val="62BCBE"/>
                </a:solidFill>
              </a:defRPr>
            </a:lvl6pPr>
            <a:lvl7pPr lvl="6" rtl="0">
              <a:spcBef>
                <a:spcPts val="0"/>
              </a:spcBef>
              <a:spcAft>
                <a:spcPts val="0"/>
              </a:spcAft>
              <a:buClr>
                <a:srgbClr val="62BCBE"/>
              </a:buClr>
              <a:buSzPts val="6000"/>
              <a:buNone/>
              <a:defRPr sz="6000">
                <a:solidFill>
                  <a:srgbClr val="62BCBE"/>
                </a:solidFill>
              </a:defRPr>
            </a:lvl7pPr>
            <a:lvl8pPr lvl="7" rtl="0">
              <a:spcBef>
                <a:spcPts val="0"/>
              </a:spcBef>
              <a:spcAft>
                <a:spcPts val="0"/>
              </a:spcAft>
              <a:buClr>
                <a:srgbClr val="62BCBE"/>
              </a:buClr>
              <a:buSzPts val="6000"/>
              <a:buNone/>
              <a:defRPr sz="6000">
                <a:solidFill>
                  <a:srgbClr val="62BCBE"/>
                </a:solidFill>
              </a:defRPr>
            </a:lvl8pPr>
            <a:lvl9pPr lvl="8" rtl="0">
              <a:spcBef>
                <a:spcPts val="0"/>
              </a:spcBef>
              <a:spcAft>
                <a:spcPts val="0"/>
              </a:spcAft>
              <a:buClr>
                <a:srgbClr val="62BCBE"/>
              </a:buClr>
              <a:buSzPts val="6000"/>
              <a:buNone/>
              <a:defRPr sz="6000">
                <a:solidFill>
                  <a:srgbClr val="62BCBE"/>
                </a:solidFill>
              </a:defRPr>
            </a:lvl9pPr>
          </a:lstStyle>
          <a:p/>
        </p:txBody>
      </p:sp>
      <p:sp>
        <p:nvSpPr>
          <p:cNvPr id="55" name="Google Shape;55;p8"/>
          <p:cNvSpPr txBox="1"/>
          <p:nvPr>
            <p:ph idx="1" type="subTitle"/>
          </p:nvPr>
        </p:nvSpPr>
        <p:spPr>
          <a:xfrm>
            <a:off x="1012650" y="3383750"/>
            <a:ext cx="3866700" cy="57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p:txBody>
      </p:sp>
      <p:cxnSp>
        <p:nvCxnSpPr>
          <p:cNvPr id="56" name="Google Shape;56;p8"/>
          <p:cNvCxnSpPr/>
          <p:nvPr/>
        </p:nvCxnSpPr>
        <p:spPr>
          <a:xfrm>
            <a:off x="936450" y="854250"/>
            <a:ext cx="0" cy="343500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26_1_1">
    <p:spTree>
      <p:nvGrpSpPr>
        <p:cNvPr id="57" name="Shape 57"/>
        <p:cNvGrpSpPr/>
        <p:nvPr/>
      </p:nvGrpSpPr>
      <p:grpSpPr>
        <a:xfrm>
          <a:off x="0" y="0"/>
          <a:ext cx="0" cy="0"/>
          <a:chOff x="0" y="0"/>
          <a:chExt cx="0" cy="0"/>
        </a:xfrm>
      </p:grpSpPr>
      <p:sp>
        <p:nvSpPr>
          <p:cNvPr id="58" name="Google Shape;58;p9"/>
          <p:cNvSpPr txBox="1"/>
          <p:nvPr>
            <p:ph idx="1" type="subTitle"/>
          </p:nvPr>
        </p:nvSpPr>
        <p:spPr>
          <a:xfrm flipH="1">
            <a:off x="4264800" y="3383750"/>
            <a:ext cx="3866700" cy="578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100"/>
              <a:buNone/>
              <a:defRPr/>
            </a:lvl1pPr>
            <a:lvl2pPr lvl="1" rtl="0" algn="r">
              <a:lnSpc>
                <a:spcPct val="100000"/>
              </a:lnSpc>
              <a:spcBef>
                <a:spcPts val="0"/>
              </a:spcBef>
              <a:spcAft>
                <a:spcPts val="0"/>
              </a:spcAft>
              <a:buSzPts val="1100"/>
              <a:buNone/>
              <a:defRPr/>
            </a:lvl2pPr>
            <a:lvl3pPr lvl="2" rtl="0" algn="r">
              <a:lnSpc>
                <a:spcPct val="100000"/>
              </a:lnSpc>
              <a:spcBef>
                <a:spcPts val="0"/>
              </a:spcBef>
              <a:spcAft>
                <a:spcPts val="0"/>
              </a:spcAft>
              <a:buSzPts val="1100"/>
              <a:buNone/>
              <a:defRPr/>
            </a:lvl3pPr>
            <a:lvl4pPr lvl="3" rtl="0" algn="r">
              <a:lnSpc>
                <a:spcPct val="100000"/>
              </a:lnSpc>
              <a:spcBef>
                <a:spcPts val="0"/>
              </a:spcBef>
              <a:spcAft>
                <a:spcPts val="0"/>
              </a:spcAft>
              <a:buSzPts val="1100"/>
              <a:buNone/>
              <a:defRPr/>
            </a:lvl4pPr>
            <a:lvl5pPr lvl="4" rtl="0" algn="r">
              <a:lnSpc>
                <a:spcPct val="100000"/>
              </a:lnSpc>
              <a:spcBef>
                <a:spcPts val="0"/>
              </a:spcBef>
              <a:spcAft>
                <a:spcPts val="0"/>
              </a:spcAft>
              <a:buSzPts val="1100"/>
              <a:buNone/>
              <a:defRPr/>
            </a:lvl5pPr>
            <a:lvl6pPr lvl="5" rtl="0" algn="r">
              <a:lnSpc>
                <a:spcPct val="100000"/>
              </a:lnSpc>
              <a:spcBef>
                <a:spcPts val="0"/>
              </a:spcBef>
              <a:spcAft>
                <a:spcPts val="0"/>
              </a:spcAft>
              <a:buSzPts val="1100"/>
              <a:buNone/>
              <a:defRPr/>
            </a:lvl6pPr>
            <a:lvl7pPr lvl="6" rtl="0" algn="r">
              <a:lnSpc>
                <a:spcPct val="100000"/>
              </a:lnSpc>
              <a:spcBef>
                <a:spcPts val="0"/>
              </a:spcBef>
              <a:spcAft>
                <a:spcPts val="0"/>
              </a:spcAft>
              <a:buSzPts val="1100"/>
              <a:buNone/>
              <a:defRPr/>
            </a:lvl7pPr>
            <a:lvl8pPr lvl="7" rtl="0" algn="r">
              <a:lnSpc>
                <a:spcPct val="100000"/>
              </a:lnSpc>
              <a:spcBef>
                <a:spcPts val="0"/>
              </a:spcBef>
              <a:spcAft>
                <a:spcPts val="0"/>
              </a:spcAft>
              <a:buSzPts val="1100"/>
              <a:buNone/>
              <a:defRPr/>
            </a:lvl8pPr>
            <a:lvl9pPr lvl="8" rtl="0" algn="r">
              <a:lnSpc>
                <a:spcPct val="100000"/>
              </a:lnSpc>
              <a:spcBef>
                <a:spcPts val="0"/>
              </a:spcBef>
              <a:spcAft>
                <a:spcPts val="0"/>
              </a:spcAft>
              <a:buSzPts val="1100"/>
              <a:buNone/>
              <a:defRPr/>
            </a:lvl9pPr>
          </a:lstStyle>
          <a:p/>
        </p:txBody>
      </p:sp>
      <p:cxnSp>
        <p:nvCxnSpPr>
          <p:cNvPr id="59" name="Google Shape;59;p9"/>
          <p:cNvCxnSpPr/>
          <p:nvPr/>
        </p:nvCxnSpPr>
        <p:spPr>
          <a:xfrm>
            <a:off x="8207550" y="854250"/>
            <a:ext cx="0" cy="3435000"/>
          </a:xfrm>
          <a:prstGeom prst="straightConnector1">
            <a:avLst/>
          </a:prstGeom>
          <a:noFill/>
          <a:ln cap="flat" cmpd="sng" w="19050">
            <a:solidFill>
              <a:srgbClr val="434343"/>
            </a:solidFill>
            <a:prstDash val="solid"/>
            <a:round/>
            <a:headEnd len="med" w="med" type="none"/>
            <a:tailEnd len="med" w="med" type="none"/>
          </a:ln>
        </p:spPr>
      </p:cxnSp>
      <p:sp>
        <p:nvSpPr>
          <p:cNvPr id="60" name="Google Shape;60;p9"/>
          <p:cNvSpPr txBox="1"/>
          <p:nvPr>
            <p:ph type="title"/>
          </p:nvPr>
        </p:nvSpPr>
        <p:spPr>
          <a:xfrm flipH="1">
            <a:off x="4166396" y="2647008"/>
            <a:ext cx="3965100" cy="896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6000"/>
              <a:buNone/>
              <a:defRPr b="1" sz="6000"/>
            </a:lvl1pPr>
            <a:lvl2pPr lvl="1" rtl="0" algn="r">
              <a:spcBef>
                <a:spcPts val="0"/>
              </a:spcBef>
              <a:spcAft>
                <a:spcPts val="0"/>
              </a:spcAft>
              <a:buClr>
                <a:srgbClr val="62BCBE"/>
              </a:buClr>
              <a:buSzPts val="6000"/>
              <a:buNone/>
              <a:defRPr sz="6000">
                <a:solidFill>
                  <a:srgbClr val="62BCBE"/>
                </a:solidFill>
              </a:defRPr>
            </a:lvl2pPr>
            <a:lvl3pPr lvl="2" rtl="0" algn="r">
              <a:spcBef>
                <a:spcPts val="0"/>
              </a:spcBef>
              <a:spcAft>
                <a:spcPts val="0"/>
              </a:spcAft>
              <a:buClr>
                <a:srgbClr val="62BCBE"/>
              </a:buClr>
              <a:buSzPts val="6000"/>
              <a:buNone/>
              <a:defRPr sz="6000">
                <a:solidFill>
                  <a:srgbClr val="62BCBE"/>
                </a:solidFill>
              </a:defRPr>
            </a:lvl3pPr>
            <a:lvl4pPr lvl="3" rtl="0" algn="r">
              <a:spcBef>
                <a:spcPts val="0"/>
              </a:spcBef>
              <a:spcAft>
                <a:spcPts val="0"/>
              </a:spcAft>
              <a:buClr>
                <a:srgbClr val="62BCBE"/>
              </a:buClr>
              <a:buSzPts val="6000"/>
              <a:buNone/>
              <a:defRPr sz="6000">
                <a:solidFill>
                  <a:srgbClr val="62BCBE"/>
                </a:solidFill>
              </a:defRPr>
            </a:lvl4pPr>
            <a:lvl5pPr lvl="4" rtl="0" algn="r">
              <a:spcBef>
                <a:spcPts val="0"/>
              </a:spcBef>
              <a:spcAft>
                <a:spcPts val="0"/>
              </a:spcAft>
              <a:buClr>
                <a:srgbClr val="62BCBE"/>
              </a:buClr>
              <a:buSzPts val="6000"/>
              <a:buNone/>
              <a:defRPr sz="6000">
                <a:solidFill>
                  <a:srgbClr val="62BCBE"/>
                </a:solidFill>
              </a:defRPr>
            </a:lvl5pPr>
            <a:lvl6pPr lvl="5" rtl="0" algn="r">
              <a:spcBef>
                <a:spcPts val="0"/>
              </a:spcBef>
              <a:spcAft>
                <a:spcPts val="0"/>
              </a:spcAft>
              <a:buClr>
                <a:srgbClr val="62BCBE"/>
              </a:buClr>
              <a:buSzPts val="6000"/>
              <a:buNone/>
              <a:defRPr sz="6000">
                <a:solidFill>
                  <a:srgbClr val="62BCBE"/>
                </a:solidFill>
              </a:defRPr>
            </a:lvl6pPr>
            <a:lvl7pPr lvl="6" rtl="0" algn="r">
              <a:spcBef>
                <a:spcPts val="0"/>
              </a:spcBef>
              <a:spcAft>
                <a:spcPts val="0"/>
              </a:spcAft>
              <a:buClr>
                <a:srgbClr val="62BCBE"/>
              </a:buClr>
              <a:buSzPts val="6000"/>
              <a:buNone/>
              <a:defRPr sz="6000">
                <a:solidFill>
                  <a:srgbClr val="62BCBE"/>
                </a:solidFill>
              </a:defRPr>
            </a:lvl7pPr>
            <a:lvl8pPr lvl="7" rtl="0" algn="r">
              <a:spcBef>
                <a:spcPts val="0"/>
              </a:spcBef>
              <a:spcAft>
                <a:spcPts val="0"/>
              </a:spcAft>
              <a:buClr>
                <a:srgbClr val="62BCBE"/>
              </a:buClr>
              <a:buSzPts val="6000"/>
              <a:buNone/>
              <a:defRPr sz="6000">
                <a:solidFill>
                  <a:srgbClr val="62BCBE"/>
                </a:solidFill>
              </a:defRPr>
            </a:lvl8pPr>
            <a:lvl9pPr lvl="8" rtl="0" algn="r">
              <a:spcBef>
                <a:spcPts val="0"/>
              </a:spcBef>
              <a:spcAft>
                <a:spcPts val="0"/>
              </a:spcAft>
              <a:buClr>
                <a:srgbClr val="62BCBE"/>
              </a:buClr>
              <a:buSzPts val="6000"/>
              <a:buNone/>
              <a:defRPr sz="6000">
                <a:solidFill>
                  <a:srgbClr val="62BCBE"/>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26_1_1_1">
    <p:spTree>
      <p:nvGrpSpPr>
        <p:cNvPr id="61" name="Shape 61"/>
        <p:cNvGrpSpPr/>
        <p:nvPr/>
      </p:nvGrpSpPr>
      <p:grpSpPr>
        <a:xfrm>
          <a:off x="0" y="0"/>
          <a:ext cx="0" cy="0"/>
          <a:chOff x="0" y="0"/>
          <a:chExt cx="0" cy="0"/>
        </a:xfrm>
      </p:grpSpPr>
      <p:cxnSp>
        <p:nvCxnSpPr>
          <p:cNvPr id="62" name="Google Shape;62;p10"/>
          <p:cNvCxnSpPr/>
          <p:nvPr/>
        </p:nvCxnSpPr>
        <p:spPr>
          <a:xfrm>
            <a:off x="936450" y="534075"/>
            <a:ext cx="0" cy="4617000"/>
          </a:xfrm>
          <a:prstGeom prst="straightConnector1">
            <a:avLst/>
          </a:prstGeom>
          <a:noFill/>
          <a:ln cap="flat" cmpd="sng" w="19050">
            <a:solidFill>
              <a:srgbClr val="434343"/>
            </a:solidFill>
            <a:prstDash val="solid"/>
            <a:round/>
            <a:headEnd len="med" w="med" type="none"/>
            <a:tailEnd len="med" w="med" type="none"/>
          </a:ln>
        </p:spPr>
      </p:cxnSp>
      <p:sp>
        <p:nvSpPr>
          <p:cNvPr id="63" name="Google Shape;63;p10"/>
          <p:cNvSpPr txBox="1"/>
          <p:nvPr>
            <p:ph type="ctrTitle"/>
          </p:nvPr>
        </p:nvSpPr>
        <p:spPr>
          <a:xfrm>
            <a:off x="1036737" y="325800"/>
            <a:ext cx="2510400" cy="57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Clr>
                <a:srgbClr val="62BCBE"/>
              </a:buClr>
              <a:buSzPts val="1600"/>
              <a:buNone/>
              <a:defRPr sz="1600">
                <a:solidFill>
                  <a:srgbClr val="62BCBE"/>
                </a:solidFill>
              </a:defRPr>
            </a:lvl2pPr>
            <a:lvl3pPr lvl="2" rtl="0" algn="ctr">
              <a:spcBef>
                <a:spcPts val="0"/>
              </a:spcBef>
              <a:spcAft>
                <a:spcPts val="0"/>
              </a:spcAft>
              <a:buClr>
                <a:srgbClr val="62BCBE"/>
              </a:buClr>
              <a:buSzPts val="1600"/>
              <a:buNone/>
              <a:defRPr sz="1600">
                <a:solidFill>
                  <a:srgbClr val="62BCBE"/>
                </a:solidFill>
              </a:defRPr>
            </a:lvl3pPr>
            <a:lvl4pPr lvl="3" rtl="0" algn="ctr">
              <a:spcBef>
                <a:spcPts val="0"/>
              </a:spcBef>
              <a:spcAft>
                <a:spcPts val="0"/>
              </a:spcAft>
              <a:buClr>
                <a:srgbClr val="62BCBE"/>
              </a:buClr>
              <a:buSzPts val="1600"/>
              <a:buNone/>
              <a:defRPr sz="1600">
                <a:solidFill>
                  <a:srgbClr val="62BCBE"/>
                </a:solidFill>
              </a:defRPr>
            </a:lvl4pPr>
            <a:lvl5pPr lvl="4" rtl="0" algn="ctr">
              <a:spcBef>
                <a:spcPts val="0"/>
              </a:spcBef>
              <a:spcAft>
                <a:spcPts val="0"/>
              </a:spcAft>
              <a:buClr>
                <a:srgbClr val="62BCBE"/>
              </a:buClr>
              <a:buSzPts val="1600"/>
              <a:buNone/>
              <a:defRPr sz="1600">
                <a:solidFill>
                  <a:srgbClr val="62BCBE"/>
                </a:solidFill>
              </a:defRPr>
            </a:lvl5pPr>
            <a:lvl6pPr lvl="5" rtl="0" algn="ctr">
              <a:spcBef>
                <a:spcPts val="0"/>
              </a:spcBef>
              <a:spcAft>
                <a:spcPts val="0"/>
              </a:spcAft>
              <a:buClr>
                <a:srgbClr val="62BCBE"/>
              </a:buClr>
              <a:buSzPts val="1600"/>
              <a:buNone/>
              <a:defRPr sz="1600">
                <a:solidFill>
                  <a:srgbClr val="62BCBE"/>
                </a:solidFill>
              </a:defRPr>
            </a:lvl6pPr>
            <a:lvl7pPr lvl="6" rtl="0" algn="ctr">
              <a:spcBef>
                <a:spcPts val="0"/>
              </a:spcBef>
              <a:spcAft>
                <a:spcPts val="0"/>
              </a:spcAft>
              <a:buClr>
                <a:srgbClr val="62BCBE"/>
              </a:buClr>
              <a:buSzPts val="1600"/>
              <a:buNone/>
              <a:defRPr sz="1600">
                <a:solidFill>
                  <a:srgbClr val="62BCBE"/>
                </a:solidFill>
              </a:defRPr>
            </a:lvl7pPr>
            <a:lvl8pPr lvl="7" rtl="0" algn="ctr">
              <a:spcBef>
                <a:spcPts val="0"/>
              </a:spcBef>
              <a:spcAft>
                <a:spcPts val="0"/>
              </a:spcAft>
              <a:buClr>
                <a:srgbClr val="62BCBE"/>
              </a:buClr>
              <a:buSzPts val="1600"/>
              <a:buNone/>
              <a:defRPr sz="1600">
                <a:solidFill>
                  <a:srgbClr val="62BCBE"/>
                </a:solidFill>
              </a:defRPr>
            </a:lvl8pPr>
            <a:lvl9pPr lvl="8" rtl="0" algn="ctr">
              <a:spcBef>
                <a:spcPts val="0"/>
              </a:spcBef>
              <a:spcAft>
                <a:spcPts val="0"/>
              </a:spcAft>
              <a:buClr>
                <a:srgbClr val="62BCBE"/>
              </a:buClr>
              <a:buSzPts val="1600"/>
              <a:buNone/>
              <a:defRPr sz="1600">
                <a:solidFill>
                  <a:srgbClr val="62BCBE"/>
                </a:solidFill>
              </a:defRPr>
            </a:lvl9pPr>
          </a:lstStyle>
          <a:p/>
        </p:txBody>
      </p:sp>
      <p:sp>
        <p:nvSpPr>
          <p:cNvPr id="64" name="Google Shape;64;p10"/>
          <p:cNvSpPr txBox="1"/>
          <p:nvPr>
            <p:ph idx="1" type="subTitle"/>
          </p:nvPr>
        </p:nvSpPr>
        <p:spPr>
          <a:xfrm>
            <a:off x="6353332" y="3451687"/>
            <a:ext cx="2318100" cy="26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62BCBE"/>
                </a:solidFill>
                <a:latin typeface="Squada One"/>
                <a:ea typeface="Squada One"/>
                <a:cs typeface="Squada One"/>
                <a:sym typeface="Squada One"/>
              </a:defRPr>
            </a:lvl1pPr>
            <a:lvl2pPr lvl="1" rtl="0" algn="ctr">
              <a:spcBef>
                <a:spcPts val="1600"/>
              </a:spcBef>
              <a:spcAft>
                <a:spcPts val="0"/>
              </a:spcAft>
              <a:buNone/>
              <a:defRPr>
                <a:solidFill>
                  <a:srgbClr val="62BCBE"/>
                </a:solidFill>
                <a:latin typeface="Squada One"/>
                <a:ea typeface="Squada One"/>
                <a:cs typeface="Squada One"/>
                <a:sym typeface="Squada One"/>
              </a:defRPr>
            </a:lvl2pPr>
            <a:lvl3pPr lvl="2" rtl="0" algn="ctr">
              <a:spcBef>
                <a:spcPts val="1600"/>
              </a:spcBef>
              <a:spcAft>
                <a:spcPts val="0"/>
              </a:spcAft>
              <a:buNone/>
              <a:defRPr>
                <a:solidFill>
                  <a:srgbClr val="62BCBE"/>
                </a:solidFill>
                <a:latin typeface="Squada One"/>
                <a:ea typeface="Squada One"/>
                <a:cs typeface="Squada One"/>
                <a:sym typeface="Squada One"/>
              </a:defRPr>
            </a:lvl3pPr>
            <a:lvl4pPr lvl="3" rtl="0" algn="ctr">
              <a:spcBef>
                <a:spcPts val="1600"/>
              </a:spcBef>
              <a:spcAft>
                <a:spcPts val="0"/>
              </a:spcAft>
              <a:buNone/>
              <a:defRPr>
                <a:solidFill>
                  <a:srgbClr val="62BCBE"/>
                </a:solidFill>
                <a:latin typeface="Squada One"/>
                <a:ea typeface="Squada One"/>
                <a:cs typeface="Squada One"/>
                <a:sym typeface="Squada One"/>
              </a:defRPr>
            </a:lvl4pPr>
            <a:lvl5pPr lvl="4" rtl="0" algn="ctr">
              <a:spcBef>
                <a:spcPts val="1600"/>
              </a:spcBef>
              <a:spcAft>
                <a:spcPts val="0"/>
              </a:spcAft>
              <a:buNone/>
              <a:defRPr>
                <a:solidFill>
                  <a:srgbClr val="62BCBE"/>
                </a:solidFill>
                <a:latin typeface="Squada One"/>
                <a:ea typeface="Squada One"/>
                <a:cs typeface="Squada One"/>
                <a:sym typeface="Squada One"/>
              </a:defRPr>
            </a:lvl5pPr>
            <a:lvl6pPr lvl="5" rtl="0" algn="ctr">
              <a:spcBef>
                <a:spcPts val="1600"/>
              </a:spcBef>
              <a:spcAft>
                <a:spcPts val="0"/>
              </a:spcAft>
              <a:buNone/>
              <a:defRPr>
                <a:solidFill>
                  <a:srgbClr val="62BCBE"/>
                </a:solidFill>
                <a:latin typeface="Squada One"/>
                <a:ea typeface="Squada One"/>
                <a:cs typeface="Squada One"/>
                <a:sym typeface="Squada One"/>
              </a:defRPr>
            </a:lvl6pPr>
            <a:lvl7pPr lvl="6" rtl="0" algn="ctr">
              <a:spcBef>
                <a:spcPts val="1600"/>
              </a:spcBef>
              <a:spcAft>
                <a:spcPts val="0"/>
              </a:spcAft>
              <a:buNone/>
              <a:defRPr>
                <a:solidFill>
                  <a:srgbClr val="62BCBE"/>
                </a:solidFill>
                <a:latin typeface="Squada One"/>
                <a:ea typeface="Squada One"/>
                <a:cs typeface="Squada One"/>
                <a:sym typeface="Squada One"/>
              </a:defRPr>
            </a:lvl7pPr>
            <a:lvl8pPr lvl="7" rtl="0" algn="ctr">
              <a:spcBef>
                <a:spcPts val="1600"/>
              </a:spcBef>
              <a:spcAft>
                <a:spcPts val="0"/>
              </a:spcAft>
              <a:buNone/>
              <a:defRPr>
                <a:solidFill>
                  <a:srgbClr val="62BCBE"/>
                </a:solidFill>
                <a:latin typeface="Squada One"/>
                <a:ea typeface="Squada One"/>
                <a:cs typeface="Squada One"/>
                <a:sym typeface="Squada One"/>
              </a:defRPr>
            </a:lvl8pPr>
            <a:lvl9pPr lvl="8" rtl="0" algn="ctr">
              <a:spcBef>
                <a:spcPts val="1600"/>
              </a:spcBef>
              <a:spcAft>
                <a:spcPts val="1600"/>
              </a:spcAft>
              <a:buNone/>
              <a:defRPr>
                <a:solidFill>
                  <a:srgbClr val="62BCBE"/>
                </a:solidFill>
                <a:latin typeface="Squada One"/>
                <a:ea typeface="Squada One"/>
                <a:cs typeface="Squada One"/>
                <a:sym typeface="Squada One"/>
              </a:defRPr>
            </a:lvl9pPr>
          </a:lstStyle>
          <a:p/>
        </p:txBody>
      </p:sp>
      <p:sp>
        <p:nvSpPr>
          <p:cNvPr id="65" name="Google Shape;65;p10"/>
          <p:cNvSpPr txBox="1"/>
          <p:nvPr>
            <p:ph idx="2" type="subTitle"/>
          </p:nvPr>
        </p:nvSpPr>
        <p:spPr>
          <a:xfrm>
            <a:off x="6431632" y="2976575"/>
            <a:ext cx="2161500" cy="578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66" name="Google Shape;66;p10"/>
          <p:cNvSpPr txBox="1"/>
          <p:nvPr>
            <p:ph idx="3" type="subTitle"/>
          </p:nvPr>
        </p:nvSpPr>
        <p:spPr>
          <a:xfrm>
            <a:off x="1119031" y="3451687"/>
            <a:ext cx="2318100" cy="26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62BCBE"/>
                </a:solidFill>
                <a:latin typeface="Squada One"/>
                <a:ea typeface="Squada One"/>
                <a:cs typeface="Squada One"/>
                <a:sym typeface="Squada One"/>
              </a:defRPr>
            </a:lvl1pPr>
            <a:lvl2pPr lvl="1" rtl="0" algn="ctr">
              <a:spcBef>
                <a:spcPts val="1600"/>
              </a:spcBef>
              <a:spcAft>
                <a:spcPts val="0"/>
              </a:spcAft>
              <a:buNone/>
              <a:defRPr>
                <a:solidFill>
                  <a:srgbClr val="62BCBE"/>
                </a:solidFill>
                <a:latin typeface="Squada One"/>
                <a:ea typeface="Squada One"/>
                <a:cs typeface="Squada One"/>
                <a:sym typeface="Squada One"/>
              </a:defRPr>
            </a:lvl2pPr>
            <a:lvl3pPr lvl="2" rtl="0" algn="ctr">
              <a:spcBef>
                <a:spcPts val="1600"/>
              </a:spcBef>
              <a:spcAft>
                <a:spcPts val="0"/>
              </a:spcAft>
              <a:buNone/>
              <a:defRPr>
                <a:solidFill>
                  <a:srgbClr val="62BCBE"/>
                </a:solidFill>
                <a:latin typeface="Squada One"/>
                <a:ea typeface="Squada One"/>
                <a:cs typeface="Squada One"/>
                <a:sym typeface="Squada One"/>
              </a:defRPr>
            </a:lvl3pPr>
            <a:lvl4pPr lvl="3" rtl="0" algn="ctr">
              <a:spcBef>
                <a:spcPts val="1600"/>
              </a:spcBef>
              <a:spcAft>
                <a:spcPts val="0"/>
              </a:spcAft>
              <a:buNone/>
              <a:defRPr>
                <a:solidFill>
                  <a:srgbClr val="62BCBE"/>
                </a:solidFill>
                <a:latin typeface="Squada One"/>
                <a:ea typeface="Squada One"/>
                <a:cs typeface="Squada One"/>
                <a:sym typeface="Squada One"/>
              </a:defRPr>
            </a:lvl4pPr>
            <a:lvl5pPr lvl="4" rtl="0" algn="ctr">
              <a:spcBef>
                <a:spcPts val="1600"/>
              </a:spcBef>
              <a:spcAft>
                <a:spcPts val="0"/>
              </a:spcAft>
              <a:buNone/>
              <a:defRPr>
                <a:solidFill>
                  <a:srgbClr val="62BCBE"/>
                </a:solidFill>
                <a:latin typeface="Squada One"/>
                <a:ea typeface="Squada One"/>
                <a:cs typeface="Squada One"/>
                <a:sym typeface="Squada One"/>
              </a:defRPr>
            </a:lvl5pPr>
            <a:lvl6pPr lvl="5" rtl="0" algn="ctr">
              <a:spcBef>
                <a:spcPts val="1600"/>
              </a:spcBef>
              <a:spcAft>
                <a:spcPts val="0"/>
              </a:spcAft>
              <a:buNone/>
              <a:defRPr>
                <a:solidFill>
                  <a:srgbClr val="62BCBE"/>
                </a:solidFill>
                <a:latin typeface="Squada One"/>
                <a:ea typeface="Squada One"/>
                <a:cs typeface="Squada One"/>
                <a:sym typeface="Squada One"/>
              </a:defRPr>
            </a:lvl6pPr>
            <a:lvl7pPr lvl="6" rtl="0" algn="ctr">
              <a:spcBef>
                <a:spcPts val="1600"/>
              </a:spcBef>
              <a:spcAft>
                <a:spcPts val="0"/>
              </a:spcAft>
              <a:buNone/>
              <a:defRPr>
                <a:solidFill>
                  <a:srgbClr val="62BCBE"/>
                </a:solidFill>
                <a:latin typeface="Squada One"/>
                <a:ea typeface="Squada One"/>
                <a:cs typeface="Squada One"/>
                <a:sym typeface="Squada One"/>
              </a:defRPr>
            </a:lvl7pPr>
            <a:lvl8pPr lvl="7" rtl="0" algn="ctr">
              <a:spcBef>
                <a:spcPts val="1600"/>
              </a:spcBef>
              <a:spcAft>
                <a:spcPts val="0"/>
              </a:spcAft>
              <a:buNone/>
              <a:defRPr>
                <a:solidFill>
                  <a:srgbClr val="62BCBE"/>
                </a:solidFill>
                <a:latin typeface="Squada One"/>
                <a:ea typeface="Squada One"/>
                <a:cs typeface="Squada One"/>
                <a:sym typeface="Squada One"/>
              </a:defRPr>
            </a:lvl8pPr>
            <a:lvl9pPr lvl="8" rtl="0" algn="ctr">
              <a:spcBef>
                <a:spcPts val="1600"/>
              </a:spcBef>
              <a:spcAft>
                <a:spcPts val="1600"/>
              </a:spcAft>
              <a:buNone/>
              <a:defRPr>
                <a:solidFill>
                  <a:srgbClr val="62BCBE"/>
                </a:solidFill>
                <a:latin typeface="Squada One"/>
                <a:ea typeface="Squada One"/>
                <a:cs typeface="Squada One"/>
                <a:sym typeface="Squada One"/>
              </a:defRPr>
            </a:lvl9pPr>
          </a:lstStyle>
          <a:p/>
        </p:txBody>
      </p:sp>
      <p:sp>
        <p:nvSpPr>
          <p:cNvPr id="67" name="Google Shape;67;p10"/>
          <p:cNvSpPr txBox="1"/>
          <p:nvPr>
            <p:ph idx="4" type="subTitle"/>
          </p:nvPr>
        </p:nvSpPr>
        <p:spPr>
          <a:xfrm>
            <a:off x="1197331" y="2976575"/>
            <a:ext cx="2161500" cy="578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68" name="Google Shape;68;p10"/>
          <p:cNvSpPr txBox="1"/>
          <p:nvPr>
            <p:ph idx="5" type="subTitle"/>
          </p:nvPr>
        </p:nvSpPr>
        <p:spPr>
          <a:xfrm>
            <a:off x="3736190" y="3451687"/>
            <a:ext cx="2318100" cy="26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62BCBE"/>
                </a:solidFill>
                <a:latin typeface="Squada One"/>
                <a:ea typeface="Squada One"/>
                <a:cs typeface="Squada One"/>
                <a:sym typeface="Squada One"/>
              </a:defRPr>
            </a:lvl1pPr>
            <a:lvl2pPr lvl="1" rtl="0" algn="ctr">
              <a:spcBef>
                <a:spcPts val="1600"/>
              </a:spcBef>
              <a:spcAft>
                <a:spcPts val="0"/>
              </a:spcAft>
              <a:buNone/>
              <a:defRPr>
                <a:solidFill>
                  <a:srgbClr val="62BCBE"/>
                </a:solidFill>
                <a:latin typeface="Squada One"/>
                <a:ea typeface="Squada One"/>
                <a:cs typeface="Squada One"/>
                <a:sym typeface="Squada One"/>
              </a:defRPr>
            </a:lvl2pPr>
            <a:lvl3pPr lvl="2" rtl="0" algn="ctr">
              <a:spcBef>
                <a:spcPts val="1600"/>
              </a:spcBef>
              <a:spcAft>
                <a:spcPts val="0"/>
              </a:spcAft>
              <a:buNone/>
              <a:defRPr>
                <a:solidFill>
                  <a:srgbClr val="62BCBE"/>
                </a:solidFill>
                <a:latin typeface="Squada One"/>
                <a:ea typeface="Squada One"/>
                <a:cs typeface="Squada One"/>
                <a:sym typeface="Squada One"/>
              </a:defRPr>
            </a:lvl3pPr>
            <a:lvl4pPr lvl="3" rtl="0" algn="ctr">
              <a:spcBef>
                <a:spcPts val="1600"/>
              </a:spcBef>
              <a:spcAft>
                <a:spcPts val="0"/>
              </a:spcAft>
              <a:buNone/>
              <a:defRPr>
                <a:solidFill>
                  <a:srgbClr val="62BCBE"/>
                </a:solidFill>
                <a:latin typeface="Squada One"/>
                <a:ea typeface="Squada One"/>
                <a:cs typeface="Squada One"/>
                <a:sym typeface="Squada One"/>
              </a:defRPr>
            </a:lvl4pPr>
            <a:lvl5pPr lvl="4" rtl="0" algn="ctr">
              <a:spcBef>
                <a:spcPts val="1600"/>
              </a:spcBef>
              <a:spcAft>
                <a:spcPts val="0"/>
              </a:spcAft>
              <a:buNone/>
              <a:defRPr>
                <a:solidFill>
                  <a:srgbClr val="62BCBE"/>
                </a:solidFill>
                <a:latin typeface="Squada One"/>
                <a:ea typeface="Squada One"/>
                <a:cs typeface="Squada One"/>
                <a:sym typeface="Squada One"/>
              </a:defRPr>
            </a:lvl5pPr>
            <a:lvl6pPr lvl="5" rtl="0" algn="ctr">
              <a:spcBef>
                <a:spcPts val="1600"/>
              </a:spcBef>
              <a:spcAft>
                <a:spcPts val="0"/>
              </a:spcAft>
              <a:buNone/>
              <a:defRPr>
                <a:solidFill>
                  <a:srgbClr val="62BCBE"/>
                </a:solidFill>
                <a:latin typeface="Squada One"/>
                <a:ea typeface="Squada One"/>
                <a:cs typeface="Squada One"/>
                <a:sym typeface="Squada One"/>
              </a:defRPr>
            </a:lvl6pPr>
            <a:lvl7pPr lvl="6" rtl="0" algn="ctr">
              <a:spcBef>
                <a:spcPts val="1600"/>
              </a:spcBef>
              <a:spcAft>
                <a:spcPts val="0"/>
              </a:spcAft>
              <a:buNone/>
              <a:defRPr>
                <a:solidFill>
                  <a:srgbClr val="62BCBE"/>
                </a:solidFill>
                <a:latin typeface="Squada One"/>
                <a:ea typeface="Squada One"/>
                <a:cs typeface="Squada One"/>
                <a:sym typeface="Squada One"/>
              </a:defRPr>
            </a:lvl7pPr>
            <a:lvl8pPr lvl="7" rtl="0" algn="ctr">
              <a:spcBef>
                <a:spcPts val="1600"/>
              </a:spcBef>
              <a:spcAft>
                <a:spcPts val="0"/>
              </a:spcAft>
              <a:buNone/>
              <a:defRPr>
                <a:solidFill>
                  <a:srgbClr val="62BCBE"/>
                </a:solidFill>
                <a:latin typeface="Squada One"/>
                <a:ea typeface="Squada One"/>
                <a:cs typeface="Squada One"/>
                <a:sym typeface="Squada One"/>
              </a:defRPr>
            </a:lvl8pPr>
            <a:lvl9pPr lvl="8" rtl="0" algn="ctr">
              <a:spcBef>
                <a:spcPts val="1600"/>
              </a:spcBef>
              <a:spcAft>
                <a:spcPts val="1600"/>
              </a:spcAft>
              <a:buNone/>
              <a:defRPr>
                <a:solidFill>
                  <a:srgbClr val="62BCBE"/>
                </a:solidFill>
                <a:latin typeface="Squada One"/>
                <a:ea typeface="Squada One"/>
                <a:cs typeface="Squada One"/>
                <a:sym typeface="Squada One"/>
              </a:defRPr>
            </a:lvl9pPr>
          </a:lstStyle>
          <a:p/>
        </p:txBody>
      </p:sp>
      <p:sp>
        <p:nvSpPr>
          <p:cNvPr id="69" name="Google Shape;69;p10"/>
          <p:cNvSpPr txBox="1"/>
          <p:nvPr>
            <p:ph idx="6" type="subTitle"/>
          </p:nvPr>
        </p:nvSpPr>
        <p:spPr>
          <a:xfrm>
            <a:off x="3814490" y="2976575"/>
            <a:ext cx="2161500" cy="578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6EAE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2BCBE"/>
              </a:buClr>
              <a:buSzPts val="2800"/>
              <a:buFont typeface="Squada One"/>
              <a:buNone/>
              <a:defRPr sz="2800">
                <a:solidFill>
                  <a:srgbClr val="62BCBE"/>
                </a:solidFill>
                <a:latin typeface="Squada One"/>
                <a:ea typeface="Squada One"/>
                <a:cs typeface="Squada One"/>
                <a:sym typeface="Squada One"/>
              </a:defRPr>
            </a:lvl1pPr>
            <a:lvl2pPr lvl="1" rtl="0">
              <a:spcBef>
                <a:spcPts val="0"/>
              </a:spcBef>
              <a:spcAft>
                <a:spcPts val="0"/>
              </a:spcAft>
              <a:buClr>
                <a:srgbClr val="5B3C43"/>
              </a:buClr>
              <a:buSzPts val="2800"/>
              <a:buFont typeface="Josefin Sans"/>
              <a:buNone/>
              <a:defRPr b="1" sz="2800">
                <a:solidFill>
                  <a:srgbClr val="5B3C43"/>
                </a:solidFill>
                <a:latin typeface="Josefin Sans"/>
                <a:ea typeface="Josefin Sans"/>
                <a:cs typeface="Josefin Sans"/>
                <a:sym typeface="Josefin Sans"/>
              </a:defRPr>
            </a:lvl2pPr>
            <a:lvl3pPr lvl="2" rtl="0">
              <a:spcBef>
                <a:spcPts val="0"/>
              </a:spcBef>
              <a:spcAft>
                <a:spcPts val="0"/>
              </a:spcAft>
              <a:buClr>
                <a:srgbClr val="5B3C43"/>
              </a:buClr>
              <a:buSzPts val="2800"/>
              <a:buFont typeface="Josefin Sans"/>
              <a:buNone/>
              <a:defRPr b="1" sz="2800">
                <a:solidFill>
                  <a:srgbClr val="5B3C43"/>
                </a:solidFill>
                <a:latin typeface="Josefin Sans"/>
                <a:ea typeface="Josefin Sans"/>
                <a:cs typeface="Josefin Sans"/>
                <a:sym typeface="Josefin Sans"/>
              </a:defRPr>
            </a:lvl3pPr>
            <a:lvl4pPr lvl="3" rtl="0">
              <a:spcBef>
                <a:spcPts val="0"/>
              </a:spcBef>
              <a:spcAft>
                <a:spcPts val="0"/>
              </a:spcAft>
              <a:buClr>
                <a:srgbClr val="5B3C43"/>
              </a:buClr>
              <a:buSzPts val="2800"/>
              <a:buFont typeface="Josefin Sans"/>
              <a:buNone/>
              <a:defRPr b="1" sz="2800">
                <a:solidFill>
                  <a:srgbClr val="5B3C43"/>
                </a:solidFill>
                <a:latin typeface="Josefin Sans"/>
                <a:ea typeface="Josefin Sans"/>
                <a:cs typeface="Josefin Sans"/>
                <a:sym typeface="Josefin Sans"/>
              </a:defRPr>
            </a:lvl4pPr>
            <a:lvl5pPr lvl="4" rtl="0">
              <a:spcBef>
                <a:spcPts val="0"/>
              </a:spcBef>
              <a:spcAft>
                <a:spcPts val="0"/>
              </a:spcAft>
              <a:buClr>
                <a:srgbClr val="5B3C43"/>
              </a:buClr>
              <a:buSzPts val="2800"/>
              <a:buFont typeface="Josefin Sans"/>
              <a:buNone/>
              <a:defRPr b="1" sz="2800">
                <a:solidFill>
                  <a:srgbClr val="5B3C43"/>
                </a:solidFill>
                <a:latin typeface="Josefin Sans"/>
                <a:ea typeface="Josefin Sans"/>
                <a:cs typeface="Josefin Sans"/>
                <a:sym typeface="Josefin Sans"/>
              </a:defRPr>
            </a:lvl5pPr>
            <a:lvl6pPr lvl="5" rtl="0">
              <a:spcBef>
                <a:spcPts val="0"/>
              </a:spcBef>
              <a:spcAft>
                <a:spcPts val="0"/>
              </a:spcAft>
              <a:buClr>
                <a:srgbClr val="5B3C43"/>
              </a:buClr>
              <a:buSzPts val="2800"/>
              <a:buFont typeface="Josefin Sans"/>
              <a:buNone/>
              <a:defRPr b="1" sz="2800">
                <a:solidFill>
                  <a:srgbClr val="5B3C43"/>
                </a:solidFill>
                <a:latin typeface="Josefin Sans"/>
                <a:ea typeface="Josefin Sans"/>
                <a:cs typeface="Josefin Sans"/>
                <a:sym typeface="Josefin Sans"/>
              </a:defRPr>
            </a:lvl6pPr>
            <a:lvl7pPr lvl="6" rtl="0">
              <a:spcBef>
                <a:spcPts val="0"/>
              </a:spcBef>
              <a:spcAft>
                <a:spcPts val="0"/>
              </a:spcAft>
              <a:buClr>
                <a:srgbClr val="5B3C43"/>
              </a:buClr>
              <a:buSzPts val="2800"/>
              <a:buFont typeface="Josefin Sans"/>
              <a:buNone/>
              <a:defRPr b="1" sz="2800">
                <a:solidFill>
                  <a:srgbClr val="5B3C43"/>
                </a:solidFill>
                <a:latin typeface="Josefin Sans"/>
                <a:ea typeface="Josefin Sans"/>
                <a:cs typeface="Josefin Sans"/>
                <a:sym typeface="Josefin Sans"/>
              </a:defRPr>
            </a:lvl7pPr>
            <a:lvl8pPr lvl="7" rtl="0">
              <a:spcBef>
                <a:spcPts val="0"/>
              </a:spcBef>
              <a:spcAft>
                <a:spcPts val="0"/>
              </a:spcAft>
              <a:buClr>
                <a:srgbClr val="5B3C43"/>
              </a:buClr>
              <a:buSzPts val="2800"/>
              <a:buFont typeface="Josefin Sans"/>
              <a:buNone/>
              <a:defRPr b="1" sz="2800">
                <a:solidFill>
                  <a:srgbClr val="5B3C43"/>
                </a:solidFill>
                <a:latin typeface="Josefin Sans"/>
                <a:ea typeface="Josefin Sans"/>
                <a:cs typeface="Josefin Sans"/>
                <a:sym typeface="Josefin Sans"/>
              </a:defRPr>
            </a:lvl8pPr>
            <a:lvl9pPr lvl="8" rtl="0">
              <a:spcBef>
                <a:spcPts val="0"/>
              </a:spcBef>
              <a:spcAft>
                <a:spcPts val="0"/>
              </a:spcAft>
              <a:buClr>
                <a:srgbClr val="5B3C43"/>
              </a:buClr>
              <a:buSzPts val="2800"/>
              <a:buFont typeface="Josefin Sans"/>
              <a:buNone/>
              <a:defRPr b="1" sz="2800">
                <a:solidFill>
                  <a:srgbClr val="5B3C43"/>
                </a:solidFill>
                <a:latin typeface="Josefin Sans"/>
                <a:ea typeface="Josefin Sans"/>
                <a:cs typeface="Josefin Sans"/>
                <a:sym typeface="Josefin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4343"/>
              </a:buClr>
              <a:buSzPts val="1100"/>
              <a:buFont typeface="Advent Pro"/>
              <a:buChar char="●"/>
              <a:defRPr sz="1100">
                <a:solidFill>
                  <a:srgbClr val="434343"/>
                </a:solidFill>
                <a:latin typeface="Advent Pro"/>
                <a:ea typeface="Advent Pro"/>
                <a:cs typeface="Advent Pro"/>
                <a:sym typeface="Advent Pro"/>
              </a:defRPr>
            </a:lvl1pPr>
            <a:lvl2pPr indent="-298450" lvl="1" marL="914400" rtl="0">
              <a:lnSpc>
                <a:spcPct val="115000"/>
              </a:lnSpc>
              <a:spcBef>
                <a:spcPts val="1600"/>
              </a:spcBef>
              <a:spcAft>
                <a:spcPts val="0"/>
              </a:spcAft>
              <a:buClr>
                <a:srgbClr val="434343"/>
              </a:buClr>
              <a:buSzPts val="1100"/>
              <a:buFont typeface="Advent Pro"/>
              <a:buChar char="○"/>
              <a:defRPr sz="1100">
                <a:solidFill>
                  <a:srgbClr val="434343"/>
                </a:solidFill>
                <a:latin typeface="Advent Pro"/>
                <a:ea typeface="Advent Pro"/>
                <a:cs typeface="Advent Pro"/>
                <a:sym typeface="Advent Pro"/>
              </a:defRPr>
            </a:lvl2pPr>
            <a:lvl3pPr indent="-298450" lvl="2" marL="1371600" rtl="0">
              <a:lnSpc>
                <a:spcPct val="115000"/>
              </a:lnSpc>
              <a:spcBef>
                <a:spcPts val="1600"/>
              </a:spcBef>
              <a:spcAft>
                <a:spcPts val="0"/>
              </a:spcAft>
              <a:buClr>
                <a:srgbClr val="434343"/>
              </a:buClr>
              <a:buSzPts val="1100"/>
              <a:buFont typeface="Advent Pro"/>
              <a:buChar char="■"/>
              <a:defRPr sz="1100">
                <a:solidFill>
                  <a:srgbClr val="434343"/>
                </a:solidFill>
                <a:latin typeface="Advent Pro"/>
                <a:ea typeface="Advent Pro"/>
                <a:cs typeface="Advent Pro"/>
                <a:sym typeface="Advent Pro"/>
              </a:defRPr>
            </a:lvl3pPr>
            <a:lvl4pPr indent="-298450" lvl="3" marL="1828800" rtl="0">
              <a:lnSpc>
                <a:spcPct val="115000"/>
              </a:lnSpc>
              <a:spcBef>
                <a:spcPts val="1600"/>
              </a:spcBef>
              <a:spcAft>
                <a:spcPts val="0"/>
              </a:spcAft>
              <a:buClr>
                <a:srgbClr val="434343"/>
              </a:buClr>
              <a:buSzPts val="1100"/>
              <a:buFont typeface="Advent Pro"/>
              <a:buChar char="●"/>
              <a:defRPr sz="1100">
                <a:solidFill>
                  <a:srgbClr val="434343"/>
                </a:solidFill>
                <a:latin typeface="Advent Pro"/>
                <a:ea typeface="Advent Pro"/>
                <a:cs typeface="Advent Pro"/>
                <a:sym typeface="Advent Pro"/>
              </a:defRPr>
            </a:lvl4pPr>
            <a:lvl5pPr indent="-298450" lvl="4" marL="2286000" rtl="0">
              <a:lnSpc>
                <a:spcPct val="115000"/>
              </a:lnSpc>
              <a:spcBef>
                <a:spcPts val="1600"/>
              </a:spcBef>
              <a:spcAft>
                <a:spcPts val="0"/>
              </a:spcAft>
              <a:buClr>
                <a:srgbClr val="434343"/>
              </a:buClr>
              <a:buSzPts val="1100"/>
              <a:buFont typeface="Advent Pro"/>
              <a:buChar char="○"/>
              <a:defRPr sz="1100">
                <a:solidFill>
                  <a:srgbClr val="434343"/>
                </a:solidFill>
                <a:latin typeface="Advent Pro"/>
                <a:ea typeface="Advent Pro"/>
                <a:cs typeface="Advent Pro"/>
                <a:sym typeface="Advent Pro"/>
              </a:defRPr>
            </a:lvl5pPr>
            <a:lvl6pPr indent="-298450" lvl="5" marL="2743200" rtl="0">
              <a:lnSpc>
                <a:spcPct val="115000"/>
              </a:lnSpc>
              <a:spcBef>
                <a:spcPts val="1600"/>
              </a:spcBef>
              <a:spcAft>
                <a:spcPts val="0"/>
              </a:spcAft>
              <a:buClr>
                <a:srgbClr val="434343"/>
              </a:buClr>
              <a:buSzPts val="1100"/>
              <a:buFont typeface="Advent Pro"/>
              <a:buChar char="■"/>
              <a:defRPr sz="1100">
                <a:solidFill>
                  <a:srgbClr val="434343"/>
                </a:solidFill>
                <a:latin typeface="Advent Pro"/>
                <a:ea typeface="Advent Pro"/>
                <a:cs typeface="Advent Pro"/>
                <a:sym typeface="Advent Pro"/>
              </a:defRPr>
            </a:lvl6pPr>
            <a:lvl7pPr indent="-298450" lvl="6" marL="3200400" rtl="0">
              <a:lnSpc>
                <a:spcPct val="115000"/>
              </a:lnSpc>
              <a:spcBef>
                <a:spcPts val="1600"/>
              </a:spcBef>
              <a:spcAft>
                <a:spcPts val="0"/>
              </a:spcAft>
              <a:buClr>
                <a:srgbClr val="434343"/>
              </a:buClr>
              <a:buSzPts val="1100"/>
              <a:buFont typeface="Advent Pro"/>
              <a:buChar char="●"/>
              <a:defRPr sz="1100">
                <a:solidFill>
                  <a:srgbClr val="434343"/>
                </a:solidFill>
                <a:latin typeface="Advent Pro"/>
                <a:ea typeface="Advent Pro"/>
                <a:cs typeface="Advent Pro"/>
                <a:sym typeface="Advent Pro"/>
              </a:defRPr>
            </a:lvl7pPr>
            <a:lvl8pPr indent="-298450" lvl="7" marL="3657600" rtl="0">
              <a:lnSpc>
                <a:spcPct val="115000"/>
              </a:lnSpc>
              <a:spcBef>
                <a:spcPts val="1600"/>
              </a:spcBef>
              <a:spcAft>
                <a:spcPts val="0"/>
              </a:spcAft>
              <a:buClr>
                <a:srgbClr val="434343"/>
              </a:buClr>
              <a:buSzPts val="1100"/>
              <a:buFont typeface="Advent Pro"/>
              <a:buChar char="○"/>
              <a:defRPr sz="1100">
                <a:solidFill>
                  <a:srgbClr val="434343"/>
                </a:solidFill>
                <a:latin typeface="Advent Pro"/>
                <a:ea typeface="Advent Pro"/>
                <a:cs typeface="Advent Pro"/>
                <a:sym typeface="Advent Pro"/>
              </a:defRPr>
            </a:lvl8pPr>
            <a:lvl9pPr indent="-298450" lvl="8" marL="4114800" rtl="0">
              <a:lnSpc>
                <a:spcPct val="115000"/>
              </a:lnSpc>
              <a:spcBef>
                <a:spcPts val="1600"/>
              </a:spcBef>
              <a:spcAft>
                <a:spcPts val="1600"/>
              </a:spcAft>
              <a:buClr>
                <a:srgbClr val="434343"/>
              </a:buClr>
              <a:buSzPts val="1100"/>
              <a:buFont typeface="Advent Pro"/>
              <a:buChar char="■"/>
              <a:defRPr sz="1100">
                <a:solidFill>
                  <a:srgbClr val="434343"/>
                </a:solidFill>
                <a:latin typeface="Advent Pro"/>
                <a:ea typeface="Advent Pro"/>
                <a:cs typeface="Advent Pro"/>
                <a:sym typeface="Advent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www.joshuagallaway.com/?p=479" TargetMode="External"/><Relationship Id="rId4" Type="http://schemas.openxmlformats.org/officeDocument/2006/relationships/hyperlink" Target="https://www.irena.org/publications/2020/Jun/Renewable-Power-Costs-in-2019" TargetMode="External"/><Relationship Id="rId5" Type="http://schemas.openxmlformats.org/officeDocument/2006/relationships/image" Target="../media/image8.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hyperlink" Target="https://www.google.com/url?q=https://www.scottmadden.com/insight/understanding-wind-energy-potential-southeast/&amp;sa=D&amp;ust=1603857599982000&amp;usg=AFQjCNFUOxI5j_SPa91Y0OyavdcRuKjGcA" TargetMode="External"/><Relationship Id="rId5" Type="http://schemas.openxmlformats.org/officeDocument/2006/relationships/image" Target="../media/image7.png"/><Relationship Id="rId6" Type="http://schemas.openxmlformats.org/officeDocument/2006/relationships/hyperlink" Target="https://www.vox.com/energy-and-environment/2018/3/8/17084158/wind-turbine-power-energy-blad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newscenter.lbl.gov/2015/03/17/a-better-way-of-scrubbing-co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0"/>
          <p:cNvPicPr preferRelativeResize="0"/>
          <p:nvPr/>
        </p:nvPicPr>
        <p:blipFill rotWithShape="1">
          <a:blip r:embed="rId3">
            <a:alphaModFix/>
          </a:blip>
          <a:srcRect b="0" l="2590" r="-2590" t="0"/>
          <a:stretch/>
        </p:blipFill>
        <p:spPr>
          <a:xfrm>
            <a:off x="0" y="-900"/>
            <a:ext cx="9144000" cy="5144400"/>
          </a:xfrm>
          <a:prstGeom prst="rect">
            <a:avLst/>
          </a:prstGeom>
          <a:noFill/>
          <a:ln>
            <a:noFill/>
          </a:ln>
        </p:spPr>
      </p:pic>
      <p:sp>
        <p:nvSpPr>
          <p:cNvPr id="101" name="Google Shape;101;p20"/>
          <p:cNvSpPr txBox="1"/>
          <p:nvPr>
            <p:ph idx="1" type="subTitle"/>
          </p:nvPr>
        </p:nvSpPr>
        <p:spPr>
          <a:xfrm>
            <a:off x="3932825" y="3781100"/>
            <a:ext cx="4482900" cy="717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s"/>
              <a:t>Carbon Negators:</a:t>
            </a:r>
            <a:endParaRPr b="1"/>
          </a:p>
          <a:p>
            <a:pPr indent="0" lvl="0" marL="0" rtl="0" algn="r">
              <a:spcBef>
                <a:spcPts val="0"/>
              </a:spcBef>
              <a:spcAft>
                <a:spcPts val="0"/>
              </a:spcAft>
              <a:buNone/>
            </a:pPr>
            <a:r>
              <a:rPr b="1" lang="es"/>
              <a:t>Jessica Boyette  	Hunter Kaminski     Alyssa Morea     Michael Orense</a:t>
            </a:r>
            <a:endParaRPr b="1"/>
          </a:p>
          <a:p>
            <a:pPr indent="0" lvl="0" marL="0" rtl="0" algn="r">
              <a:spcBef>
                <a:spcPts val="0"/>
              </a:spcBef>
              <a:spcAft>
                <a:spcPts val="0"/>
              </a:spcAft>
              <a:buNone/>
            </a:pPr>
            <a:r>
              <a:t/>
            </a:r>
            <a:endParaRPr b="1"/>
          </a:p>
        </p:txBody>
      </p:sp>
      <p:sp>
        <p:nvSpPr>
          <p:cNvPr id="102" name="Google Shape;102;p20"/>
          <p:cNvSpPr txBox="1"/>
          <p:nvPr>
            <p:ph type="ctrTitle"/>
          </p:nvPr>
        </p:nvSpPr>
        <p:spPr>
          <a:xfrm>
            <a:off x="4468950" y="2753402"/>
            <a:ext cx="3946800" cy="1189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s"/>
              <a:t>EMISSION IMPOSSIBLE: </a:t>
            </a:r>
            <a:r>
              <a:rPr lang="es" sz="5000"/>
              <a:t>Decarbonizing Energy</a:t>
            </a:r>
            <a:endParaRPr b="0" sz="5000">
              <a:solidFill>
                <a:srgbClr val="62BCBE"/>
              </a:solidFill>
              <a:latin typeface="Squada One"/>
              <a:ea typeface="Squada One"/>
              <a:cs typeface="Squada One"/>
              <a:sym typeface="Squada One"/>
            </a:endParaRPr>
          </a:p>
        </p:txBody>
      </p:sp>
      <p:pic>
        <p:nvPicPr>
          <p:cNvPr id="103" name="Google Shape;103;p20"/>
          <p:cNvPicPr preferRelativeResize="0"/>
          <p:nvPr/>
        </p:nvPicPr>
        <p:blipFill rotWithShape="1">
          <a:blip r:embed="rId4">
            <a:alphaModFix/>
          </a:blip>
          <a:srcRect b="8827" l="47625" r="21042" t="6940"/>
          <a:stretch/>
        </p:blipFill>
        <p:spPr>
          <a:xfrm flipH="1">
            <a:off x="0" y="0"/>
            <a:ext cx="340095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ph idx="1" type="subTitle"/>
          </p:nvPr>
        </p:nvSpPr>
        <p:spPr>
          <a:xfrm>
            <a:off x="1061850" y="1132350"/>
            <a:ext cx="3866700" cy="1537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Bioenergy Carbon Capture and Sequestration</a:t>
            </a:r>
            <a:endParaRPr/>
          </a:p>
          <a:p>
            <a:pPr indent="-298450" lvl="1" marL="914400" rtl="0" algn="l">
              <a:spcBef>
                <a:spcPts val="0"/>
              </a:spcBef>
              <a:spcAft>
                <a:spcPts val="0"/>
              </a:spcAft>
              <a:buSzPts val="1100"/>
              <a:buChar char="-"/>
            </a:pPr>
            <a:r>
              <a:rPr lang="es"/>
              <a:t>B</a:t>
            </a:r>
            <a:r>
              <a:rPr lang="es"/>
              <a:t>iomass veg. sequesters atmos. carbon to then be utilized in biomass plants </a:t>
            </a:r>
            <a:endParaRPr/>
          </a:p>
          <a:p>
            <a:pPr indent="-298450" lvl="1" marL="914400" rtl="0" algn="l">
              <a:spcBef>
                <a:spcPts val="0"/>
              </a:spcBef>
              <a:spcAft>
                <a:spcPts val="0"/>
              </a:spcAft>
              <a:buSzPts val="1100"/>
              <a:buChar char="-"/>
            </a:pPr>
            <a:r>
              <a:rPr lang="es"/>
              <a:t>Capture post-combustion emissions </a:t>
            </a:r>
            <a:endParaRPr/>
          </a:p>
          <a:p>
            <a:pPr indent="-298450" lvl="0" marL="457200" rtl="0" algn="l">
              <a:spcBef>
                <a:spcPts val="0"/>
              </a:spcBef>
              <a:spcAft>
                <a:spcPts val="0"/>
              </a:spcAft>
              <a:buSzPts val="1100"/>
              <a:buChar char="-"/>
            </a:pPr>
            <a:r>
              <a:rPr lang="es"/>
              <a:t>Carbon Negative technology</a:t>
            </a:r>
            <a:endParaRPr/>
          </a:p>
          <a:p>
            <a:pPr indent="-298450" lvl="0" marL="457200" rtl="0" algn="l">
              <a:spcBef>
                <a:spcPts val="0"/>
              </a:spcBef>
              <a:spcAft>
                <a:spcPts val="0"/>
              </a:spcAft>
              <a:buSzPts val="1100"/>
              <a:buChar char="-"/>
            </a:pPr>
            <a:r>
              <a:rPr lang="es"/>
              <a:t>Cofiring coal plants can be carbon neg.</a:t>
            </a:r>
            <a:endParaRPr/>
          </a:p>
          <a:p>
            <a:pPr indent="-298450" lvl="0" marL="457200" rtl="0" algn="l">
              <a:spcBef>
                <a:spcPts val="0"/>
              </a:spcBef>
              <a:spcAft>
                <a:spcPts val="0"/>
              </a:spcAft>
              <a:buSzPts val="1100"/>
              <a:buChar char="-"/>
            </a:pPr>
            <a:r>
              <a:rPr lang="es"/>
              <a:t>The Carbon Utilization Act of 2018 </a:t>
            </a:r>
            <a:endParaRPr/>
          </a:p>
          <a:p>
            <a:pPr indent="-298450" lvl="1" marL="914400" rtl="0" algn="l">
              <a:spcBef>
                <a:spcPts val="0"/>
              </a:spcBef>
              <a:spcAft>
                <a:spcPts val="0"/>
              </a:spcAft>
              <a:buSzPts val="1100"/>
              <a:buChar char="-"/>
            </a:pPr>
            <a:r>
              <a:rPr lang="es"/>
              <a:t>Loan guarantees</a:t>
            </a:r>
            <a:endParaRPr/>
          </a:p>
        </p:txBody>
      </p:sp>
      <p:sp>
        <p:nvSpPr>
          <p:cNvPr id="268" name="Google Shape;268;p29"/>
          <p:cNvSpPr txBox="1"/>
          <p:nvPr>
            <p:ph type="title"/>
          </p:nvPr>
        </p:nvSpPr>
        <p:spPr>
          <a:xfrm flipH="1">
            <a:off x="1012646" y="235658"/>
            <a:ext cx="3965100" cy="89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BECCS</a:t>
            </a:r>
            <a:endParaRPr/>
          </a:p>
        </p:txBody>
      </p:sp>
      <p:sp>
        <p:nvSpPr>
          <p:cNvPr id="269" name="Google Shape;269;p29"/>
          <p:cNvSpPr txBox="1"/>
          <p:nvPr>
            <p:ph idx="1" type="subTitle"/>
          </p:nvPr>
        </p:nvSpPr>
        <p:spPr>
          <a:xfrm>
            <a:off x="5207400" y="4283925"/>
            <a:ext cx="38667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700"/>
              <a:t>Source: </a:t>
            </a:r>
            <a:r>
              <a:rPr lang="es" sz="700"/>
              <a:t>Going carbon negative: What are the technology options? – Analysis - IEA. “Going Carbon Negative: What Are the Technology Options? – Analysis - IEA.” IEA, 2020, www.iea.org/commentaries/going-carbon-negative-what-are-the-technology-options. Accessed 23 Oct. 2020.</a:t>
            </a:r>
            <a:endParaRPr sz="700"/>
          </a:p>
          <a:p>
            <a:pPr indent="0" lvl="0" marL="0" rtl="0" algn="l">
              <a:spcBef>
                <a:spcPts val="0"/>
              </a:spcBef>
              <a:spcAft>
                <a:spcPts val="0"/>
              </a:spcAft>
              <a:buNone/>
            </a:pPr>
            <a:r>
              <a:rPr lang="es"/>
              <a:t>Graphical demonstration of process</a:t>
            </a:r>
            <a:endParaRPr/>
          </a:p>
        </p:txBody>
      </p:sp>
      <p:sp>
        <p:nvSpPr>
          <p:cNvPr id="270" name="Google Shape;270;p29"/>
          <p:cNvSpPr txBox="1"/>
          <p:nvPr>
            <p:ph idx="1" type="subTitle"/>
          </p:nvPr>
        </p:nvSpPr>
        <p:spPr>
          <a:xfrm>
            <a:off x="820975" y="4230900"/>
            <a:ext cx="12753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9"/>
          <p:cNvSpPr txBox="1"/>
          <p:nvPr>
            <p:ph idx="1" type="subTitle"/>
          </p:nvPr>
        </p:nvSpPr>
        <p:spPr>
          <a:xfrm>
            <a:off x="5254050" y="3791525"/>
            <a:ext cx="269100" cy="3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N</a:t>
            </a:r>
            <a:endParaRPr/>
          </a:p>
        </p:txBody>
      </p:sp>
      <p:sp>
        <p:nvSpPr>
          <p:cNvPr id="272" name="Google Shape;272;p29"/>
          <p:cNvSpPr txBox="1"/>
          <p:nvPr>
            <p:ph idx="1" type="subTitle"/>
          </p:nvPr>
        </p:nvSpPr>
        <p:spPr>
          <a:xfrm>
            <a:off x="4928550" y="3529325"/>
            <a:ext cx="269100" cy="3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a:t>
            </a:r>
            <a:endParaRPr/>
          </a:p>
        </p:txBody>
      </p:sp>
      <p:cxnSp>
        <p:nvCxnSpPr>
          <p:cNvPr id="273" name="Google Shape;273;p29"/>
          <p:cNvCxnSpPr/>
          <p:nvPr/>
        </p:nvCxnSpPr>
        <p:spPr>
          <a:xfrm flipH="1" rot="10800000">
            <a:off x="5207400" y="3041825"/>
            <a:ext cx="775500" cy="487500"/>
          </a:xfrm>
          <a:prstGeom prst="straightConnector1">
            <a:avLst/>
          </a:prstGeom>
          <a:noFill/>
          <a:ln cap="flat" cmpd="sng" w="9525">
            <a:solidFill>
              <a:schemeClr val="dk2"/>
            </a:solidFill>
            <a:prstDash val="solid"/>
            <a:round/>
            <a:headEnd len="med" w="med" type="none"/>
            <a:tailEnd len="med" w="med" type="triangle"/>
          </a:ln>
        </p:spPr>
      </p:cxnSp>
      <p:cxnSp>
        <p:nvCxnSpPr>
          <p:cNvPr id="274" name="Google Shape;274;p29"/>
          <p:cNvCxnSpPr>
            <a:stCxn id="271" idx="3"/>
          </p:cNvCxnSpPr>
          <p:nvPr/>
        </p:nvCxnSpPr>
        <p:spPr>
          <a:xfrm flipH="1" rot="10800000">
            <a:off x="5523150" y="3424775"/>
            <a:ext cx="929700" cy="556800"/>
          </a:xfrm>
          <a:prstGeom prst="straightConnector1">
            <a:avLst/>
          </a:prstGeom>
          <a:noFill/>
          <a:ln cap="flat" cmpd="sng" w="9525">
            <a:solidFill>
              <a:schemeClr val="dk2"/>
            </a:solidFill>
            <a:prstDash val="solid"/>
            <a:round/>
            <a:headEnd len="med" w="med" type="none"/>
            <a:tailEnd len="med" w="med" type="triangle"/>
          </a:ln>
        </p:spPr>
      </p:cxnSp>
      <p:pic>
        <p:nvPicPr>
          <p:cNvPr id="275" name="Google Shape;275;p29"/>
          <p:cNvPicPr preferRelativeResize="0"/>
          <p:nvPr/>
        </p:nvPicPr>
        <p:blipFill>
          <a:blip r:embed="rId3">
            <a:alphaModFix/>
          </a:blip>
          <a:stretch>
            <a:fillRect/>
          </a:stretch>
        </p:blipFill>
        <p:spPr>
          <a:xfrm>
            <a:off x="3932750" y="2167350"/>
            <a:ext cx="5072225" cy="2195550"/>
          </a:xfrm>
          <a:prstGeom prst="rect">
            <a:avLst/>
          </a:prstGeom>
          <a:noFill/>
          <a:ln>
            <a:noFill/>
          </a:ln>
        </p:spPr>
      </p:pic>
      <p:grpSp>
        <p:nvGrpSpPr>
          <p:cNvPr id="276" name="Google Shape;276;p29"/>
          <p:cNvGrpSpPr/>
          <p:nvPr/>
        </p:nvGrpSpPr>
        <p:grpSpPr>
          <a:xfrm>
            <a:off x="2941862" y="368537"/>
            <a:ext cx="507442" cy="530081"/>
            <a:chOff x="-20946600" y="3317850"/>
            <a:chExt cx="304825" cy="304050"/>
          </a:xfrm>
        </p:grpSpPr>
        <p:sp>
          <p:nvSpPr>
            <p:cNvPr id="277" name="Google Shape;277;p29"/>
            <p:cNvSpPr/>
            <p:nvPr/>
          </p:nvSpPr>
          <p:spPr>
            <a:xfrm>
              <a:off x="-20946600" y="3317850"/>
              <a:ext cx="232350" cy="248925"/>
            </a:xfrm>
            <a:custGeom>
              <a:rect b="b" l="l" r="r" t="t"/>
              <a:pathLst>
                <a:path extrusionOk="0" h="9957" w="9294">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rgbClr val="96AC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9"/>
            <p:cNvSpPr/>
            <p:nvPr/>
          </p:nvSpPr>
          <p:spPr>
            <a:xfrm>
              <a:off x="-20775700" y="3318650"/>
              <a:ext cx="133925" cy="249700"/>
            </a:xfrm>
            <a:custGeom>
              <a:rect b="b" l="l" r="r" t="t"/>
              <a:pathLst>
                <a:path extrusionOk="0" h="9988" w="5357">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rgbClr val="708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9"/>
            <p:cNvSpPr/>
            <p:nvPr/>
          </p:nvSpPr>
          <p:spPr>
            <a:xfrm>
              <a:off x="-20890700" y="3586425"/>
              <a:ext cx="195375" cy="35475"/>
            </a:xfrm>
            <a:custGeom>
              <a:rect b="b" l="l" r="r" t="t"/>
              <a:pathLst>
                <a:path extrusionOk="0" h="1419" w="7815">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708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0"/>
          <p:cNvSpPr txBox="1"/>
          <p:nvPr/>
        </p:nvSpPr>
        <p:spPr>
          <a:xfrm>
            <a:off x="3055925" y="1109500"/>
            <a:ext cx="3801900" cy="4539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SzPts val="1100"/>
              <a:buNone/>
            </a:pPr>
            <a:r>
              <a:rPr lang="es" sz="4800">
                <a:solidFill>
                  <a:srgbClr val="434343"/>
                </a:solidFill>
                <a:latin typeface="Squada One"/>
                <a:ea typeface="Squada One"/>
                <a:cs typeface="Squada One"/>
                <a:sym typeface="Squada One"/>
              </a:rPr>
              <a:t>1,002</a:t>
            </a:r>
            <a:r>
              <a:rPr lang="es" sz="4800">
                <a:solidFill>
                  <a:srgbClr val="434343"/>
                </a:solidFill>
                <a:latin typeface="Squada One"/>
                <a:ea typeface="Squada One"/>
                <a:cs typeface="Squada One"/>
                <a:sym typeface="Squada One"/>
              </a:rPr>
              <a:t>,400,000 </a:t>
            </a:r>
            <a:endParaRPr sz="4800">
              <a:solidFill>
                <a:srgbClr val="434343"/>
              </a:solidFill>
              <a:latin typeface="Squada One"/>
              <a:ea typeface="Squada One"/>
              <a:cs typeface="Squada One"/>
              <a:sym typeface="Squada One"/>
            </a:endParaRPr>
          </a:p>
        </p:txBody>
      </p:sp>
      <p:sp>
        <p:nvSpPr>
          <p:cNvPr id="285" name="Google Shape;285;p30"/>
          <p:cNvSpPr txBox="1"/>
          <p:nvPr>
            <p:ph type="ctrTitle"/>
          </p:nvPr>
        </p:nvSpPr>
        <p:spPr>
          <a:xfrm>
            <a:off x="1042100" y="325800"/>
            <a:ext cx="25104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BUDGET- PHASE 1</a:t>
            </a:r>
            <a:endParaRPr/>
          </a:p>
        </p:txBody>
      </p:sp>
      <p:sp>
        <p:nvSpPr>
          <p:cNvPr id="286" name="Google Shape;286;p30"/>
          <p:cNvSpPr/>
          <p:nvPr/>
        </p:nvSpPr>
        <p:spPr>
          <a:xfrm>
            <a:off x="2469750" y="2395250"/>
            <a:ext cx="4522500" cy="352200"/>
          </a:xfrm>
          <a:prstGeom prst="rect">
            <a:avLst/>
          </a:prstGeom>
          <a:solidFill>
            <a:srgbClr val="FFD3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0"/>
          <p:cNvSpPr/>
          <p:nvPr/>
        </p:nvSpPr>
        <p:spPr>
          <a:xfrm>
            <a:off x="2469775" y="3009925"/>
            <a:ext cx="1569600" cy="352200"/>
          </a:xfrm>
          <a:prstGeom prst="rect">
            <a:avLst/>
          </a:prstGeom>
          <a:solidFill>
            <a:srgbClr val="62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0"/>
          <p:cNvSpPr/>
          <p:nvPr/>
        </p:nvSpPr>
        <p:spPr>
          <a:xfrm>
            <a:off x="2469775" y="3624600"/>
            <a:ext cx="855600" cy="352200"/>
          </a:xfrm>
          <a:prstGeom prst="rect">
            <a:avLst/>
          </a:prstGeom>
          <a:solidFill>
            <a:srgbClr val="96AC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p:nvPr/>
        </p:nvSpPr>
        <p:spPr>
          <a:xfrm>
            <a:off x="-1386863" y="2942247"/>
            <a:ext cx="637800" cy="1914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
          <p:cNvSpPr txBox="1"/>
          <p:nvPr/>
        </p:nvSpPr>
        <p:spPr>
          <a:xfrm>
            <a:off x="6196650" y="2342550"/>
            <a:ext cx="1314600" cy="4539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$1,000,000,000 </a:t>
            </a:r>
            <a:endParaRPr sz="1200">
              <a:solidFill>
                <a:srgbClr val="434343"/>
              </a:solidFill>
              <a:latin typeface="Squada One"/>
              <a:ea typeface="Squada One"/>
              <a:cs typeface="Squada One"/>
              <a:sym typeface="Squada One"/>
            </a:endParaRPr>
          </a:p>
        </p:txBody>
      </p:sp>
      <p:sp>
        <p:nvSpPr>
          <p:cNvPr id="291" name="Google Shape;291;p30"/>
          <p:cNvSpPr txBox="1"/>
          <p:nvPr/>
        </p:nvSpPr>
        <p:spPr>
          <a:xfrm>
            <a:off x="6196650" y="2959075"/>
            <a:ext cx="1314600" cy="4539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$1,400,000 </a:t>
            </a:r>
            <a:endParaRPr sz="1200">
              <a:solidFill>
                <a:srgbClr val="434343"/>
              </a:solidFill>
              <a:latin typeface="Squada One"/>
              <a:ea typeface="Squada One"/>
              <a:cs typeface="Squada One"/>
              <a:sym typeface="Squada One"/>
            </a:endParaRPr>
          </a:p>
        </p:txBody>
      </p:sp>
      <p:sp>
        <p:nvSpPr>
          <p:cNvPr id="292" name="Google Shape;292;p30"/>
          <p:cNvSpPr txBox="1"/>
          <p:nvPr/>
        </p:nvSpPr>
        <p:spPr>
          <a:xfrm>
            <a:off x="6196650" y="3575600"/>
            <a:ext cx="1314600" cy="4539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$1,000,000 </a:t>
            </a:r>
            <a:endParaRPr sz="1200">
              <a:solidFill>
                <a:srgbClr val="434343"/>
              </a:solidFill>
              <a:latin typeface="Squada One"/>
              <a:ea typeface="Squada One"/>
              <a:cs typeface="Squada One"/>
              <a:sym typeface="Squada One"/>
            </a:endParaRPr>
          </a:p>
        </p:txBody>
      </p:sp>
      <p:sp>
        <p:nvSpPr>
          <p:cNvPr id="293" name="Google Shape;293;p30"/>
          <p:cNvSpPr txBox="1"/>
          <p:nvPr/>
        </p:nvSpPr>
        <p:spPr>
          <a:xfrm>
            <a:off x="-469804" y="2916600"/>
            <a:ext cx="323400" cy="2469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$1,100,000 </a:t>
            </a:r>
            <a:endParaRPr sz="1200">
              <a:solidFill>
                <a:srgbClr val="434343"/>
              </a:solidFill>
              <a:latin typeface="Squada One"/>
              <a:ea typeface="Squada One"/>
              <a:cs typeface="Squada One"/>
              <a:sym typeface="Squada One"/>
            </a:endParaRPr>
          </a:p>
        </p:txBody>
      </p:sp>
      <p:grpSp>
        <p:nvGrpSpPr>
          <p:cNvPr id="294" name="Google Shape;294;p30"/>
          <p:cNvGrpSpPr/>
          <p:nvPr/>
        </p:nvGrpSpPr>
        <p:grpSpPr>
          <a:xfrm>
            <a:off x="2813183" y="1085719"/>
            <a:ext cx="560542" cy="560542"/>
            <a:chOff x="1190625" y="238125"/>
            <a:chExt cx="5219200" cy="5219200"/>
          </a:xfrm>
        </p:grpSpPr>
        <p:sp>
          <p:nvSpPr>
            <p:cNvPr id="295" name="Google Shape;295;p30"/>
            <p:cNvSpPr/>
            <p:nvPr/>
          </p:nvSpPr>
          <p:spPr>
            <a:xfrm>
              <a:off x="1190625" y="238125"/>
              <a:ext cx="5219200" cy="5219200"/>
            </a:xfrm>
            <a:custGeom>
              <a:rect b="b" l="l" r="r" t="t"/>
              <a:pathLst>
                <a:path extrusionOk="0" h="208768" w="208768">
                  <a:moveTo>
                    <a:pt x="104808" y="0"/>
                  </a:moveTo>
                  <a:cubicBezTo>
                    <a:pt x="47429" y="0"/>
                    <a:pt x="0" y="46614"/>
                    <a:pt x="0" y="103992"/>
                  </a:cubicBezTo>
                  <a:cubicBezTo>
                    <a:pt x="0" y="161338"/>
                    <a:pt x="47429" y="208767"/>
                    <a:pt x="104808" y="208767"/>
                  </a:cubicBezTo>
                  <a:cubicBezTo>
                    <a:pt x="162153" y="208767"/>
                    <a:pt x="208767" y="161338"/>
                    <a:pt x="208767" y="103992"/>
                  </a:cubicBezTo>
                  <a:cubicBezTo>
                    <a:pt x="208767" y="46614"/>
                    <a:pt x="162153" y="0"/>
                    <a:pt x="104808" y="0"/>
                  </a:cubicBezTo>
                  <a:close/>
                </a:path>
              </a:pathLst>
            </a:custGeom>
            <a:solidFill>
              <a:srgbClr val="FEDB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
            <p:cNvSpPr/>
            <p:nvPr/>
          </p:nvSpPr>
          <p:spPr>
            <a:xfrm>
              <a:off x="3810800" y="238125"/>
              <a:ext cx="2599025" cy="5219200"/>
            </a:xfrm>
            <a:custGeom>
              <a:rect b="b" l="l" r="r" t="t"/>
              <a:pathLst>
                <a:path extrusionOk="0" h="208768" w="103961">
                  <a:moveTo>
                    <a:pt x="1" y="0"/>
                  </a:moveTo>
                  <a:lnTo>
                    <a:pt x="1" y="208767"/>
                  </a:lnTo>
                  <a:cubicBezTo>
                    <a:pt x="57346" y="208767"/>
                    <a:pt x="103960" y="161338"/>
                    <a:pt x="103960" y="103992"/>
                  </a:cubicBezTo>
                  <a:cubicBezTo>
                    <a:pt x="103960" y="46614"/>
                    <a:pt x="57346" y="0"/>
                    <a:pt x="1" y="0"/>
                  </a:cubicBezTo>
                  <a:close/>
                </a:path>
              </a:pathLst>
            </a:custGeom>
            <a:solidFill>
              <a:srgbClr val="FFCC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0"/>
            <p:cNvSpPr/>
            <p:nvPr/>
          </p:nvSpPr>
          <p:spPr>
            <a:xfrm>
              <a:off x="1802225" y="849725"/>
              <a:ext cx="3995975" cy="3995975"/>
            </a:xfrm>
            <a:custGeom>
              <a:rect b="b" l="l" r="r" t="t"/>
              <a:pathLst>
                <a:path extrusionOk="0" h="159839" w="159839">
                  <a:moveTo>
                    <a:pt x="80344" y="1"/>
                  </a:moveTo>
                  <a:cubicBezTo>
                    <a:pt x="36535" y="1"/>
                    <a:pt x="1" y="35720"/>
                    <a:pt x="1" y="79528"/>
                  </a:cubicBezTo>
                  <a:cubicBezTo>
                    <a:pt x="1" y="123304"/>
                    <a:pt x="36535" y="159838"/>
                    <a:pt x="80344" y="159838"/>
                  </a:cubicBezTo>
                  <a:cubicBezTo>
                    <a:pt x="124119" y="159838"/>
                    <a:pt x="159838" y="123304"/>
                    <a:pt x="159838" y="79528"/>
                  </a:cubicBezTo>
                  <a:cubicBezTo>
                    <a:pt x="159838" y="35720"/>
                    <a:pt x="124119" y="1"/>
                    <a:pt x="80344" y="1"/>
                  </a:cubicBezTo>
                  <a:close/>
                </a:path>
              </a:pathLst>
            </a:custGeom>
            <a:solidFill>
              <a:srgbClr val="F9C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0"/>
            <p:cNvSpPr/>
            <p:nvPr/>
          </p:nvSpPr>
          <p:spPr>
            <a:xfrm>
              <a:off x="3810800" y="849725"/>
              <a:ext cx="1987400" cy="3995975"/>
            </a:xfrm>
            <a:custGeom>
              <a:rect b="b" l="l" r="r" t="t"/>
              <a:pathLst>
                <a:path extrusionOk="0" h="159839" w="79496">
                  <a:moveTo>
                    <a:pt x="1" y="1"/>
                  </a:moveTo>
                  <a:lnTo>
                    <a:pt x="1" y="159838"/>
                  </a:lnTo>
                  <a:cubicBezTo>
                    <a:pt x="43776" y="159838"/>
                    <a:pt x="79495" y="123304"/>
                    <a:pt x="79495" y="79528"/>
                  </a:cubicBezTo>
                  <a:cubicBezTo>
                    <a:pt x="79495" y="35720"/>
                    <a:pt x="43776" y="1"/>
                    <a:pt x="1" y="1"/>
                  </a:cubicBezTo>
                  <a:close/>
                </a:path>
              </a:pathLst>
            </a:custGeom>
            <a:solidFill>
              <a:srgbClr val="E7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0"/>
            <p:cNvSpPr/>
            <p:nvPr/>
          </p:nvSpPr>
          <p:spPr>
            <a:xfrm>
              <a:off x="3025475" y="1461350"/>
              <a:ext cx="1549475" cy="2772725"/>
            </a:xfrm>
            <a:custGeom>
              <a:rect b="b" l="l" r="r" t="t"/>
              <a:pathLst>
                <a:path extrusionOk="0" h="110909" w="61979">
                  <a:moveTo>
                    <a:pt x="25281" y="24466"/>
                  </a:moveTo>
                  <a:lnTo>
                    <a:pt x="25281" y="48931"/>
                  </a:lnTo>
                  <a:lnTo>
                    <a:pt x="18366" y="48931"/>
                  </a:lnTo>
                  <a:cubicBezTo>
                    <a:pt x="14908" y="48931"/>
                    <a:pt x="12233" y="46256"/>
                    <a:pt x="12233" y="42831"/>
                  </a:cubicBezTo>
                  <a:lnTo>
                    <a:pt x="12233" y="30598"/>
                  </a:lnTo>
                  <a:cubicBezTo>
                    <a:pt x="12233" y="27141"/>
                    <a:pt x="14908" y="24466"/>
                    <a:pt x="18366" y="24466"/>
                  </a:cubicBezTo>
                  <a:close/>
                  <a:moveTo>
                    <a:pt x="43646" y="61163"/>
                  </a:moveTo>
                  <a:cubicBezTo>
                    <a:pt x="47071" y="61163"/>
                    <a:pt x="49746" y="63838"/>
                    <a:pt x="49746" y="67296"/>
                  </a:cubicBezTo>
                  <a:lnTo>
                    <a:pt x="49746" y="80344"/>
                  </a:lnTo>
                  <a:cubicBezTo>
                    <a:pt x="49746" y="83769"/>
                    <a:pt x="47071" y="86443"/>
                    <a:pt x="43646" y="86443"/>
                  </a:cubicBezTo>
                  <a:lnTo>
                    <a:pt x="37514" y="86443"/>
                  </a:lnTo>
                  <a:lnTo>
                    <a:pt x="37514" y="61163"/>
                  </a:lnTo>
                  <a:close/>
                  <a:moveTo>
                    <a:pt x="31414" y="1"/>
                  </a:moveTo>
                  <a:cubicBezTo>
                    <a:pt x="28347" y="1"/>
                    <a:pt x="25281" y="2088"/>
                    <a:pt x="25281" y="6133"/>
                  </a:cubicBezTo>
                  <a:lnTo>
                    <a:pt x="25281" y="12233"/>
                  </a:lnTo>
                  <a:lnTo>
                    <a:pt x="18366" y="12233"/>
                  </a:lnTo>
                  <a:cubicBezTo>
                    <a:pt x="8188" y="12233"/>
                    <a:pt x="1" y="20421"/>
                    <a:pt x="1" y="30598"/>
                  </a:cubicBezTo>
                  <a:lnTo>
                    <a:pt x="1" y="42831"/>
                  </a:lnTo>
                  <a:cubicBezTo>
                    <a:pt x="1" y="52975"/>
                    <a:pt x="8188" y="61163"/>
                    <a:pt x="18366" y="61163"/>
                  </a:cubicBezTo>
                  <a:lnTo>
                    <a:pt x="25281" y="61163"/>
                  </a:lnTo>
                  <a:lnTo>
                    <a:pt x="25281" y="86443"/>
                  </a:lnTo>
                  <a:lnTo>
                    <a:pt x="18366" y="86443"/>
                  </a:lnTo>
                  <a:cubicBezTo>
                    <a:pt x="14908" y="86443"/>
                    <a:pt x="12233" y="83769"/>
                    <a:pt x="12233" y="80344"/>
                  </a:cubicBezTo>
                  <a:cubicBezTo>
                    <a:pt x="12233" y="76299"/>
                    <a:pt x="9175" y="74276"/>
                    <a:pt x="6117" y="74276"/>
                  </a:cubicBezTo>
                  <a:cubicBezTo>
                    <a:pt x="3059" y="74276"/>
                    <a:pt x="1" y="76299"/>
                    <a:pt x="1" y="80344"/>
                  </a:cubicBezTo>
                  <a:cubicBezTo>
                    <a:pt x="1" y="90488"/>
                    <a:pt x="8188" y="98676"/>
                    <a:pt x="18366" y="98676"/>
                  </a:cubicBezTo>
                  <a:lnTo>
                    <a:pt x="25281" y="98676"/>
                  </a:lnTo>
                  <a:lnTo>
                    <a:pt x="25281" y="104808"/>
                  </a:lnTo>
                  <a:cubicBezTo>
                    <a:pt x="25281" y="108821"/>
                    <a:pt x="28347" y="110908"/>
                    <a:pt x="31414" y="110908"/>
                  </a:cubicBezTo>
                  <a:cubicBezTo>
                    <a:pt x="34447" y="110908"/>
                    <a:pt x="37514" y="108821"/>
                    <a:pt x="37514" y="104808"/>
                  </a:cubicBezTo>
                  <a:lnTo>
                    <a:pt x="37514" y="98676"/>
                  </a:lnTo>
                  <a:lnTo>
                    <a:pt x="43646" y="98676"/>
                  </a:lnTo>
                  <a:cubicBezTo>
                    <a:pt x="53791" y="98676"/>
                    <a:pt x="61978" y="90488"/>
                    <a:pt x="61978" y="80344"/>
                  </a:cubicBezTo>
                  <a:lnTo>
                    <a:pt x="61978" y="67296"/>
                  </a:lnTo>
                  <a:cubicBezTo>
                    <a:pt x="61978" y="57118"/>
                    <a:pt x="53791" y="48931"/>
                    <a:pt x="43646" y="48931"/>
                  </a:cubicBezTo>
                  <a:lnTo>
                    <a:pt x="37514" y="48931"/>
                  </a:lnTo>
                  <a:lnTo>
                    <a:pt x="37514" y="24466"/>
                  </a:lnTo>
                  <a:lnTo>
                    <a:pt x="43646" y="24466"/>
                  </a:lnTo>
                  <a:cubicBezTo>
                    <a:pt x="47071" y="24466"/>
                    <a:pt x="49746" y="27141"/>
                    <a:pt x="49746" y="30598"/>
                  </a:cubicBezTo>
                  <a:cubicBezTo>
                    <a:pt x="49746" y="34627"/>
                    <a:pt x="52804" y="36641"/>
                    <a:pt x="55862" y="36641"/>
                  </a:cubicBezTo>
                  <a:cubicBezTo>
                    <a:pt x="58920" y="36641"/>
                    <a:pt x="61978" y="34627"/>
                    <a:pt x="61978" y="30598"/>
                  </a:cubicBezTo>
                  <a:cubicBezTo>
                    <a:pt x="61978" y="20421"/>
                    <a:pt x="53791" y="12233"/>
                    <a:pt x="43646" y="12233"/>
                  </a:cubicBezTo>
                  <a:lnTo>
                    <a:pt x="37514" y="12233"/>
                  </a:lnTo>
                  <a:lnTo>
                    <a:pt x="37514" y="6133"/>
                  </a:lnTo>
                  <a:cubicBezTo>
                    <a:pt x="37514" y="2088"/>
                    <a:pt x="34447" y="1"/>
                    <a:pt x="31414" y="1"/>
                  </a:cubicBezTo>
                  <a:close/>
                </a:path>
              </a:pathLst>
            </a:custGeom>
            <a:solidFill>
              <a:srgbClr val="FEDB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0"/>
            <p:cNvSpPr/>
            <p:nvPr/>
          </p:nvSpPr>
          <p:spPr>
            <a:xfrm>
              <a:off x="3810800" y="1461350"/>
              <a:ext cx="764150" cy="2772725"/>
            </a:xfrm>
            <a:custGeom>
              <a:rect b="b" l="l" r="r" t="t"/>
              <a:pathLst>
                <a:path extrusionOk="0" h="110909" w="30566">
                  <a:moveTo>
                    <a:pt x="12233" y="61163"/>
                  </a:moveTo>
                  <a:cubicBezTo>
                    <a:pt x="15658" y="61163"/>
                    <a:pt x="18333" y="63838"/>
                    <a:pt x="18333" y="67296"/>
                  </a:cubicBezTo>
                  <a:lnTo>
                    <a:pt x="18333" y="80344"/>
                  </a:lnTo>
                  <a:cubicBezTo>
                    <a:pt x="18333" y="83769"/>
                    <a:pt x="15658" y="86443"/>
                    <a:pt x="12233" y="86443"/>
                  </a:cubicBezTo>
                  <a:lnTo>
                    <a:pt x="6101" y="86443"/>
                  </a:lnTo>
                  <a:lnTo>
                    <a:pt x="6101" y="61163"/>
                  </a:lnTo>
                  <a:close/>
                  <a:moveTo>
                    <a:pt x="1" y="1"/>
                  </a:moveTo>
                  <a:lnTo>
                    <a:pt x="1" y="110908"/>
                  </a:lnTo>
                  <a:cubicBezTo>
                    <a:pt x="3034" y="110908"/>
                    <a:pt x="6101" y="108821"/>
                    <a:pt x="6101" y="104808"/>
                  </a:cubicBezTo>
                  <a:lnTo>
                    <a:pt x="6101" y="98676"/>
                  </a:lnTo>
                  <a:lnTo>
                    <a:pt x="12233" y="98676"/>
                  </a:lnTo>
                  <a:cubicBezTo>
                    <a:pt x="22378" y="98676"/>
                    <a:pt x="30565" y="90488"/>
                    <a:pt x="30565" y="80344"/>
                  </a:cubicBezTo>
                  <a:lnTo>
                    <a:pt x="30565" y="67296"/>
                  </a:lnTo>
                  <a:cubicBezTo>
                    <a:pt x="30565" y="57118"/>
                    <a:pt x="22378" y="48931"/>
                    <a:pt x="12233" y="48931"/>
                  </a:cubicBezTo>
                  <a:lnTo>
                    <a:pt x="6101" y="48931"/>
                  </a:lnTo>
                  <a:lnTo>
                    <a:pt x="6101" y="24466"/>
                  </a:lnTo>
                  <a:lnTo>
                    <a:pt x="12233" y="24466"/>
                  </a:lnTo>
                  <a:cubicBezTo>
                    <a:pt x="15658" y="24466"/>
                    <a:pt x="18333" y="27141"/>
                    <a:pt x="18333" y="30598"/>
                  </a:cubicBezTo>
                  <a:cubicBezTo>
                    <a:pt x="18333" y="34627"/>
                    <a:pt x="21391" y="36641"/>
                    <a:pt x="24449" y="36641"/>
                  </a:cubicBezTo>
                  <a:cubicBezTo>
                    <a:pt x="27507" y="36641"/>
                    <a:pt x="30565" y="34627"/>
                    <a:pt x="30565" y="30598"/>
                  </a:cubicBezTo>
                  <a:cubicBezTo>
                    <a:pt x="30565" y="20421"/>
                    <a:pt x="22378" y="12233"/>
                    <a:pt x="12233" y="12233"/>
                  </a:cubicBezTo>
                  <a:lnTo>
                    <a:pt x="6101" y="12233"/>
                  </a:lnTo>
                  <a:lnTo>
                    <a:pt x="6101" y="6133"/>
                  </a:lnTo>
                  <a:cubicBezTo>
                    <a:pt x="6101" y="2088"/>
                    <a:pt x="3034" y="1"/>
                    <a:pt x="1" y="1"/>
                  </a:cubicBezTo>
                  <a:close/>
                </a:path>
              </a:pathLst>
            </a:custGeom>
            <a:solidFill>
              <a:srgbClr val="FFCC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 name="Google Shape;301;p30"/>
          <p:cNvSpPr txBox="1"/>
          <p:nvPr/>
        </p:nvSpPr>
        <p:spPr>
          <a:xfrm>
            <a:off x="2683494" y="2342550"/>
            <a:ext cx="1314600" cy="453900"/>
          </a:xfrm>
          <a:prstGeom prst="rect">
            <a:avLst/>
          </a:prstGeom>
          <a:noFill/>
          <a:ln>
            <a:noFill/>
          </a:ln>
        </p:spPr>
        <p:txBody>
          <a:bodyPr anchorCtr="0" anchor="ctr" bIns="0" lIns="0" spcFirstLastPara="1" rIns="0" wrap="square" tIns="6350">
            <a:noAutofit/>
          </a:bodyPr>
          <a:lstStyle/>
          <a:p>
            <a:pPr indent="0" lvl="0" marL="0" marR="0" rtl="0" algn="l">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MOFs</a:t>
            </a:r>
            <a:endParaRPr sz="1200">
              <a:solidFill>
                <a:srgbClr val="434343"/>
              </a:solidFill>
              <a:latin typeface="Squada One"/>
              <a:ea typeface="Squada One"/>
              <a:cs typeface="Squada One"/>
              <a:sym typeface="Squada One"/>
            </a:endParaRPr>
          </a:p>
        </p:txBody>
      </p:sp>
      <p:sp>
        <p:nvSpPr>
          <p:cNvPr id="302" name="Google Shape;302;p30"/>
          <p:cNvSpPr txBox="1"/>
          <p:nvPr/>
        </p:nvSpPr>
        <p:spPr>
          <a:xfrm>
            <a:off x="2683494" y="2959075"/>
            <a:ext cx="1314600" cy="453900"/>
          </a:xfrm>
          <a:prstGeom prst="rect">
            <a:avLst/>
          </a:prstGeom>
          <a:noFill/>
          <a:ln>
            <a:noFill/>
          </a:ln>
        </p:spPr>
        <p:txBody>
          <a:bodyPr anchorCtr="0" anchor="ctr" bIns="0" lIns="0" spcFirstLastPara="1" rIns="0" wrap="square" tIns="6350">
            <a:noAutofit/>
          </a:bodyPr>
          <a:lstStyle/>
          <a:p>
            <a:pPr indent="0" lvl="0" marL="0" marR="0" rtl="0" algn="l">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CMAP</a:t>
            </a:r>
            <a:endParaRPr sz="1200">
              <a:solidFill>
                <a:srgbClr val="434343"/>
              </a:solidFill>
              <a:latin typeface="Squada One"/>
              <a:ea typeface="Squada One"/>
              <a:cs typeface="Squada One"/>
              <a:sym typeface="Squada One"/>
            </a:endParaRPr>
          </a:p>
        </p:txBody>
      </p:sp>
      <p:sp>
        <p:nvSpPr>
          <p:cNvPr id="303" name="Google Shape;303;p30"/>
          <p:cNvSpPr txBox="1"/>
          <p:nvPr/>
        </p:nvSpPr>
        <p:spPr>
          <a:xfrm>
            <a:off x="2683494" y="3575600"/>
            <a:ext cx="1314600" cy="453900"/>
          </a:xfrm>
          <a:prstGeom prst="rect">
            <a:avLst/>
          </a:prstGeom>
          <a:noFill/>
          <a:ln>
            <a:noFill/>
          </a:ln>
        </p:spPr>
        <p:txBody>
          <a:bodyPr anchorCtr="0" anchor="ctr" bIns="0" lIns="0" spcFirstLastPara="1" rIns="0" wrap="square" tIns="6350">
            <a:noAutofit/>
          </a:bodyPr>
          <a:lstStyle/>
          <a:p>
            <a:pPr indent="0" lvl="0" marL="0" marR="0" rtl="0" algn="l">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BECCS</a:t>
            </a:r>
            <a:endParaRPr sz="1200">
              <a:solidFill>
                <a:srgbClr val="434343"/>
              </a:solidFill>
              <a:latin typeface="Squada One"/>
              <a:ea typeface="Squada One"/>
              <a:cs typeface="Squada One"/>
              <a:sym typeface="Squada One"/>
            </a:endParaRPr>
          </a:p>
        </p:txBody>
      </p:sp>
      <p:sp>
        <p:nvSpPr>
          <p:cNvPr id="304" name="Google Shape;304;p30"/>
          <p:cNvSpPr txBox="1"/>
          <p:nvPr/>
        </p:nvSpPr>
        <p:spPr>
          <a:xfrm>
            <a:off x="-1334270" y="2916600"/>
            <a:ext cx="323400" cy="246900"/>
          </a:xfrm>
          <a:prstGeom prst="rect">
            <a:avLst/>
          </a:prstGeom>
          <a:noFill/>
          <a:ln>
            <a:noFill/>
          </a:ln>
        </p:spPr>
        <p:txBody>
          <a:bodyPr anchorCtr="0" anchor="ctr" bIns="0" lIns="0" spcFirstLastPara="1" rIns="0" wrap="square" tIns="6350">
            <a:noAutofit/>
          </a:bodyPr>
          <a:lstStyle/>
          <a:p>
            <a:pPr indent="0" lvl="0" marL="0" marR="0" rtl="0" algn="l">
              <a:lnSpc>
                <a:spcPct val="100000"/>
              </a:lnSpc>
              <a:spcBef>
                <a:spcPts val="0"/>
              </a:spcBef>
              <a:spcAft>
                <a:spcPts val="0"/>
              </a:spcAft>
              <a:buSzPts val="1100"/>
              <a:buNone/>
            </a:pPr>
            <a:r>
              <a:rPr lang="es" sz="1200">
                <a:solidFill>
                  <a:srgbClr val="E6EAE9"/>
                </a:solidFill>
                <a:latin typeface="Squada One"/>
                <a:ea typeface="Squada One"/>
                <a:cs typeface="Squada One"/>
                <a:sym typeface="Squada One"/>
              </a:rPr>
              <a:t>MISC</a:t>
            </a:r>
            <a:endParaRPr sz="1200">
              <a:solidFill>
                <a:srgbClr val="E6EAE9"/>
              </a:solidFill>
              <a:latin typeface="Squada One"/>
              <a:ea typeface="Squada One"/>
              <a:cs typeface="Squada One"/>
              <a:sym typeface="Squada One"/>
            </a:endParaRPr>
          </a:p>
        </p:txBody>
      </p:sp>
      <p:grpSp>
        <p:nvGrpSpPr>
          <p:cNvPr id="305" name="Google Shape;305;p30"/>
          <p:cNvGrpSpPr/>
          <p:nvPr/>
        </p:nvGrpSpPr>
        <p:grpSpPr>
          <a:xfrm>
            <a:off x="-1508507" y="2939646"/>
            <a:ext cx="68680" cy="196242"/>
            <a:chOff x="1780225" y="238125"/>
            <a:chExt cx="4039975" cy="5219200"/>
          </a:xfrm>
        </p:grpSpPr>
        <p:sp>
          <p:nvSpPr>
            <p:cNvPr id="306" name="Google Shape;306;p30"/>
            <p:cNvSpPr/>
            <p:nvPr/>
          </p:nvSpPr>
          <p:spPr>
            <a:xfrm>
              <a:off x="1780225" y="3015700"/>
              <a:ext cx="4039975" cy="2441625"/>
            </a:xfrm>
            <a:custGeom>
              <a:rect b="b" l="l" r="r" t="t"/>
              <a:pathLst>
                <a:path extrusionOk="0" h="97665" w="161599">
                  <a:moveTo>
                    <a:pt x="57215" y="0"/>
                  </a:moveTo>
                  <a:lnTo>
                    <a:pt x="57215" y="22867"/>
                  </a:lnTo>
                  <a:cubicBezTo>
                    <a:pt x="57215" y="27368"/>
                    <a:pt x="54280" y="31315"/>
                    <a:pt x="49974" y="32555"/>
                  </a:cubicBezTo>
                  <a:lnTo>
                    <a:pt x="14483" y="42993"/>
                  </a:lnTo>
                  <a:cubicBezTo>
                    <a:pt x="5904" y="45538"/>
                    <a:pt x="0" y="53432"/>
                    <a:pt x="0" y="62369"/>
                  </a:cubicBezTo>
                  <a:lnTo>
                    <a:pt x="0" y="87552"/>
                  </a:lnTo>
                  <a:cubicBezTo>
                    <a:pt x="0" y="93130"/>
                    <a:pt x="4502" y="97664"/>
                    <a:pt x="10080" y="97664"/>
                  </a:cubicBezTo>
                  <a:lnTo>
                    <a:pt x="151519" y="97664"/>
                  </a:lnTo>
                  <a:cubicBezTo>
                    <a:pt x="157097" y="97664"/>
                    <a:pt x="161599" y="93130"/>
                    <a:pt x="161599" y="87552"/>
                  </a:cubicBezTo>
                  <a:lnTo>
                    <a:pt x="161599" y="62369"/>
                  </a:lnTo>
                  <a:cubicBezTo>
                    <a:pt x="161599" y="53432"/>
                    <a:pt x="155695" y="45538"/>
                    <a:pt x="147116" y="42993"/>
                  </a:cubicBezTo>
                  <a:lnTo>
                    <a:pt x="111625" y="32555"/>
                  </a:lnTo>
                  <a:cubicBezTo>
                    <a:pt x="107320" y="31315"/>
                    <a:pt x="104384" y="27368"/>
                    <a:pt x="104384" y="22867"/>
                  </a:cubicBezTo>
                  <a:lnTo>
                    <a:pt x="104384" y="0"/>
                  </a:lnTo>
                  <a:close/>
                </a:path>
              </a:pathLst>
            </a:custGeom>
            <a:solidFill>
              <a:srgbClr val="F7D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0"/>
            <p:cNvSpPr/>
            <p:nvPr/>
          </p:nvSpPr>
          <p:spPr>
            <a:xfrm>
              <a:off x="1780225" y="3835275"/>
              <a:ext cx="4039975" cy="1622050"/>
            </a:xfrm>
            <a:custGeom>
              <a:rect b="b" l="l" r="r" t="t"/>
              <a:pathLst>
                <a:path extrusionOk="0" h="64882" w="161599">
                  <a:moveTo>
                    <a:pt x="49224" y="0"/>
                  </a:moveTo>
                  <a:lnTo>
                    <a:pt x="14483" y="10210"/>
                  </a:lnTo>
                  <a:cubicBezTo>
                    <a:pt x="5904" y="12755"/>
                    <a:pt x="0" y="20649"/>
                    <a:pt x="0" y="29586"/>
                  </a:cubicBezTo>
                  <a:lnTo>
                    <a:pt x="0" y="54769"/>
                  </a:lnTo>
                  <a:cubicBezTo>
                    <a:pt x="0" y="60347"/>
                    <a:pt x="4502" y="64881"/>
                    <a:pt x="10080" y="64881"/>
                  </a:cubicBezTo>
                  <a:lnTo>
                    <a:pt x="151519" y="64881"/>
                  </a:lnTo>
                  <a:cubicBezTo>
                    <a:pt x="157097" y="64881"/>
                    <a:pt x="161599" y="60347"/>
                    <a:pt x="161599" y="54769"/>
                  </a:cubicBezTo>
                  <a:lnTo>
                    <a:pt x="161599" y="29586"/>
                  </a:lnTo>
                  <a:cubicBezTo>
                    <a:pt x="161599" y="20649"/>
                    <a:pt x="155695" y="12755"/>
                    <a:pt x="147116" y="10210"/>
                  </a:cubicBezTo>
                  <a:lnTo>
                    <a:pt x="112376" y="0"/>
                  </a:lnTo>
                  <a:cubicBezTo>
                    <a:pt x="105852" y="10634"/>
                    <a:pt x="94174" y="17745"/>
                    <a:pt x="80800" y="17745"/>
                  </a:cubicBezTo>
                  <a:cubicBezTo>
                    <a:pt x="67425" y="17745"/>
                    <a:pt x="55748" y="10634"/>
                    <a:pt x="49224" y="0"/>
                  </a:cubicBezTo>
                  <a:close/>
                </a:path>
              </a:pathLst>
            </a:custGeom>
            <a:solidFill>
              <a:srgbClr val="A4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0"/>
            <p:cNvSpPr/>
            <p:nvPr/>
          </p:nvSpPr>
          <p:spPr>
            <a:xfrm>
              <a:off x="2843625" y="3835275"/>
              <a:ext cx="1913175" cy="611650"/>
            </a:xfrm>
            <a:custGeom>
              <a:rect b="b" l="l" r="r" t="t"/>
              <a:pathLst>
                <a:path extrusionOk="0" h="24466" w="76527">
                  <a:moveTo>
                    <a:pt x="6688" y="0"/>
                  </a:moveTo>
                  <a:lnTo>
                    <a:pt x="0" y="1957"/>
                  </a:lnTo>
                  <a:cubicBezTo>
                    <a:pt x="7503" y="15397"/>
                    <a:pt x="21823" y="24465"/>
                    <a:pt x="38264" y="24465"/>
                  </a:cubicBezTo>
                  <a:cubicBezTo>
                    <a:pt x="54704" y="24465"/>
                    <a:pt x="69024" y="15397"/>
                    <a:pt x="76527" y="1957"/>
                  </a:cubicBezTo>
                  <a:lnTo>
                    <a:pt x="69840" y="0"/>
                  </a:lnTo>
                  <a:cubicBezTo>
                    <a:pt x="63316" y="10634"/>
                    <a:pt x="51638" y="17745"/>
                    <a:pt x="38264" y="17745"/>
                  </a:cubicBezTo>
                  <a:cubicBezTo>
                    <a:pt x="24889" y="17745"/>
                    <a:pt x="13212" y="10634"/>
                    <a:pt x="6688" y="0"/>
                  </a:cubicBezTo>
                  <a:close/>
                </a:path>
              </a:pathLst>
            </a:custGeom>
            <a:solidFill>
              <a:srgbClr val="62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0"/>
            <p:cNvSpPr/>
            <p:nvPr/>
          </p:nvSpPr>
          <p:spPr>
            <a:xfrm>
              <a:off x="2453000" y="3875225"/>
              <a:ext cx="421650" cy="1161300"/>
            </a:xfrm>
            <a:custGeom>
              <a:rect b="b" l="l" r="r" t="t"/>
              <a:pathLst>
                <a:path extrusionOk="0" h="46452" w="16866">
                  <a:moveTo>
                    <a:pt x="16865" y="1"/>
                  </a:moveTo>
                  <a:lnTo>
                    <a:pt x="1" y="4959"/>
                  </a:lnTo>
                  <a:lnTo>
                    <a:pt x="1" y="46451"/>
                  </a:lnTo>
                  <a:lnTo>
                    <a:pt x="16865" y="46451"/>
                  </a:lnTo>
                  <a:lnTo>
                    <a:pt x="16865" y="1"/>
                  </a:ln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0"/>
            <p:cNvSpPr/>
            <p:nvPr/>
          </p:nvSpPr>
          <p:spPr>
            <a:xfrm>
              <a:off x="4725800" y="3875225"/>
              <a:ext cx="421625" cy="1161300"/>
            </a:xfrm>
            <a:custGeom>
              <a:rect b="b" l="l" r="r" t="t"/>
              <a:pathLst>
                <a:path extrusionOk="0" h="46452" w="16865">
                  <a:moveTo>
                    <a:pt x="0" y="1"/>
                  </a:moveTo>
                  <a:lnTo>
                    <a:pt x="0" y="46451"/>
                  </a:lnTo>
                  <a:lnTo>
                    <a:pt x="16865" y="46451"/>
                  </a:lnTo>
                  <a:lnTo>
                    <a:pt x="16865" y="4959"/>
                  </a:lnTo>
                  <a:lnTo>
                    <a:pt x="0" y="1"/>
                  </a:ln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0"/>
            <p:cNvSpPr/>
            <p:nvPr/>
          </p:nvSpPr>
          <p:spPr>
            <a:xfrm>
              <a:off x="2453000" y="4699700"/>
              <a:ext cx="2694425" cy="757625"/>
            </a:xfrm>
            <a:custGeom>
              <a:rect b="b" l="l" r="r" t="t"/>
              <a:pathLst>
                <a:path extrusionOk="0" h="30305" w="107777">
                  <a:moveTo>
                    <a:pt x="10113" y="0"/>
                  </a:moveTo>
                  <a:cubicBezTo>
                    <a:pt x="4535" y="0"/>
                    <a:pt x="1" y="4534"/>
                    <a:pt x="1" y="10112"/>
                  </a:cubicBezTo>
                  <a:lnTo>
                    <a:pt x="1" y="30304"/>
                  </a:lnTo>
                  <a:lnTo>
                    <a:pt x="107777" y="30304"/>
                  </a:lnTo>
                  <a:lnTo>
                    <a:pt x="107777" y="10112"/>
                  </a:lnTo>
                  <a:cubicBezTo>
                    <a:pt x="107777" y="4534"/>
                    <a:pt x="103242" y="0"/>
                    <a:pt x="97664" y="0"/>
                  </a:cubicBezTo>
                  <a:close/>
                </a:path>
              </a:pathLst>
            </a:custGeom>
            <a:solidFill>
              <a:srgbClr val="F769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0"/>
            <p:cNvSpPr/>
            <p:nvPr/>
          </p:nvSpPr>
          <p:spPr>
            <a:xfrm>
              <a:off x="3210600" y="3100500"/>
              <a:ext cx="1179225" cy="420825"/>
            </a:xfrm>
            <a:custGeom>
              <a:rect b="b" l="l" r="r" t="t"/>
              <a:pathLst>
                <a:path extrusionOk="0" h="16833" w="47169">
                  <a:moveTo>
                    <a:pt x="0" y="1"/>
                  </a:moveTo>
                  <a:lnTo>
                    <a:pt x="0" y="10863"/>
                  </a:lnTo>
                  <a:cubicBezTo>
                    <a:pt x="7079" y="14647"/>
                    <a:pt x="15103" y="16833"/>
                    <a:pt x="23585" y="16833"/>
                  </a:cubicBezTo>
                  <a:cubicBezTo>
                    <a:pt x="32066" y="16833"/>
                    <a:pt x="40090" y="14647"/>
                    <a:pt x="47169" y="10863"/>
                  </a:cubicBezTo>
                  <a:lnTo>
                    <a:pt x="47169" y="1"/>
                  </a:lnTo>
                  <a:close/>
                </a:path>
              </a:pathLst>
            </a:custGeom>
            <a:solidFill>
              <a:srgbClr val="F0C3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0"/>
            <p:cNvSpPr/>
            <p:nvPr/>
          </p:nvSpPr>
          <p:spPr>
            <a:xfrm>
              <a:off x="2453000" y="406100"/>
              <a:ext cx="2694425" cy="2946425"/>
            </a:xfrm>
            <a:custGeom>
              <a:rect b="b" l="l" r="r" t="t"/>
              <a:pathLst>
                <a:path extrusionOk="0" h="117857" w="107777">
                  <a:moveTo>
                    <a:pt x="53889" y="1"/>
                  </a:moveTo>
                  <a:cubicBezTo>
                    <a:pt x="27858" y="1"/>
                    <a:pt x="6753" y="21106"/>
                    <a:pt x="6753" y="47169"/>
                  </a:cubicBezTo>
                  <a:lnTo>
                    <a:pt x="6753" y="60804"/>
                  </a:lnTo>
                  <a:cubicBezTo>
                    <a:pt x="2904" y="61587"/>
                    <a:pt x="1" y="64979"/>
                    <a:pt x="1" y="69057"/>
                  </a:cubicBezTo>
                  <a:cubicBezTo>
                    <a:pt x="1" y="73689"/>
                    <a:pt x="3817" y="77473"/>
                    <a:pt x="8416" y="77473"/>
                  </a:cubicBezTo>
                  <a:lnTo>
                    <a:pt x="10276" y="77473"/>
                  </a:lnTo>
                  <a:cubicBezTo>
                    <a:pt x="12005" y="100046"/>
                    <a:pt x="30859" y="117856"/>
                    <a:pt x="53889" y="117856"/>
                  </a:cubicBezTo>
                  <a:cubicBezTo>
                    <a:pt x="76918" y="117856"/>
                    <a:pt x="95772" y="100046"/>
                    <a:pt x="97501" y="77473"/>
                  </a:cubicBezTo>
                  <a:lnTo>
                    <a:pt x="99361" y="77473"/>
                  </a:lnTo>
                  <a:cubicBezTo>
                    <a:pt x="103960" y="77473"/>
                    <a:pt x="107777" y="73689"/>
                    <a:pt x="107777" y="69057"/>
                  </a:cubicBezTo>
                  <a:cubicBezTo>
                    <a:pt x="107777" y="64979"/>
                    <a:pt x="104873" y="61587"/>
                    <a:pt x="101024" y="60804"/>
                  </a:cubicBezTo>
                  <a:lnTo>
                    <a:pt x="101024" y="47169"/>
                  </a:lnTo>
                  <a:cubicBezTo>
                    <a:pt x="101024" y="21106"/>
                    <a:pt x="79919" y="1"/>
                    <a:pt x="53889" y="1"/>
                  </a:cubicBezTo>
                  <a:close/>
                </a:path>
              </a:pathLst>
            </a:custGeom>
            <a:solidFill>
              <a:srgbClr val="FFE1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0"/>
            <p:cNvSpPr/>
            <p:nvPr/>
          </p:nvSpPr>
          <p:spPr>
            <a:xfrm>
              <a:off x="2453000" y="322100"/>
              <a:ext cx="2694425" cy="1347225"/>
            </a:xfrm>
            <a:custGeom>
              <a:rect b="b" l="l" r="r" t="t"/>
              <a:pathLst>
                <a:path extrusionOk="0" h="53889" w="107777">
                  <a:moveTo>
                    <a:pt x="53889" y="1"/>
                  </a:moveTo>
                  <a:cubicBezTo>
                    <a:pt x="24139" y="1"/>
                    <a:pt x="1" y="24140"/>
                    <a:pt x="1" y="53889"/>
                  </a:cubicBezTo>
                  <a:lnTo>
                    <a:pt x="107777" y="53889"/>
                  </a:lnTo>
                  <a:cubicBezTo>
                    <a:pt x="107777" y="24140"/>
                    <a:pt x="83638" y="1"/>
                    <a:pt x="53889" y="1"/>
                  </a:cubicBezTo>
                  <a:close/>
                </a:path>
              </a:pathLst>
            </a:custGeom>
            <a:solidFill>
              <a:srgbClr val="F9C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0"/>
            <p:cNvSpPr/>
            <p:nvPr/>
          </p:nvSpPr>
          <p:spPr>
            <a:xfrm>
              <a:off x="2453000" y="322100"/>
              <a:ext cx="1347225" cy="1347225"/>
            </a:xfrm>
            <a:custGeom>
              <a:rect b="b" l="l" r="r" t="t"/>
              <a:pathLst>
                <a:path extrusionOk="0" h="53889" w="53889">
                  <a:moveTo>
                    <a:pt x="53889" y="1"/>
                  </a:moveTo>
                  <a:cubicBezTo>
                    <a:pt x="24139" y="1"/>
                    <a:pt x="1" y="24140"/>
                    <a:pt x="1" y="53889"/>
                  </a:cubicBezTo>
                  <a:lnTo>
                    <a:pt x="30304" y="53889"/>
                  </a:lnTo>
                  <a:cubicBezTo>
                    <a:pt x="30304" y="35361"/>
                    <a:pt x="39666" y="19083"/>
                    <a:pt x="53889" y="9395"/>
                  </a:cubicBezTo>
                  <a:lnTo>
                    <a:pt x="53889" y="1"/>
                  </a:lnTo>
                  <a:close/>
                </a:path>
              </a:pathLst>
            </a:custGeom>
            <a:solidFill>
              <a:srgbClr val="E7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0"/>
            <p:cNvSpPr/>
            <p:nvPr/>
          </p:nvSpPr>
          <p:spPr>
            <a:xfrm>
              <a:off x="2435875" y="1669300"/>
              <a:ext cx="2374750" cy="1683225"/>
            </a:xfrm>
            <a:custGeom>
              <a:rect b="b" l="l" r="r" t="t"/>
              <a:pathLst>
                <a:path extrusionOk="0" h="67329" w="94990">
                  <a:moveTo>
                    <a:pt x="7438" y="1"/>
                  </a:moveTo>
                  <a:lnTo>
                    <a:pt x="7438" y="10113"/>
                  </a:lnTo>
                  <a:lnTo>
                    <a:pt x="7438" y="10276"/>
                  </a:lnTo>
                  <a:cubicBezTo>
                    <a:pt x="3132" y="11157"/>
                    <a:pt x="1" y="15332"/>
                    <a:pt x="849" y="20029"/>
                  </a:cubicBezTo>
                  <a:cubicBezTo>
                    <a:pt x="1566" y="24107"/>
                    <a:pt x="5383" y="26945"/>
                    <a:pt x="9526" y="26945"/>
                  </a:cubicBezTo>
                  <a:lnTo>
                    <a:pt x="10961" y="26945"/>
                  </a:lnTo>
                  <a:cubicBezTo>
                    <a:pt x="12690" y="49518"/>
                    <a:pt x="31544" y="67328"/>
                    <a:pt x="54574" y="67328"/>
                  </a:cubicBezTo>
                  <a:cubicBezTo>
                    <a:pt x="57966" y="67328"/>
                    <a:pt x="61261" y="66904"/>
                    <a:pt x="64457" y="66187"/>
                  </a:cubicBezTo>
                  <a:cubicBezTo>
                    <a:pt x="43385" y="61457"/>
                    <a:pt x="27630" y="42700"/>
                    <a:pt x="27630" y="20193"/>
                  </a:cubicBezTo>
                  <a:cubicBezTo>
                    <a:pt x="27630" y="14615"/>
                    <a:pt x="32164" y="10113"/>
                    <a:pt x="37742" y="10113"/>
                  </a:cubicBezTo>
                  <a:lnTo>
                    <a:pt x="88237" y="10113"/>
                  </a:lnTo>
                  <a:cubicBezTo>
                    <a:pt x="91956" y="10113"/>
                    <a:pt x="94990" y="7079"/>
                    <a:pt x="94990" y="3361"/>
                  </a:cubicBezTo>
                  <a:lnTo>
                    <a:pt x="94990" y="1"/>
                  </a:lnTo>
                  <a:close/>
                </a:path>
              </a:pathLst>
            </a:custGeom>
            <a:solidFill>
              <a:srgbClr val="F7D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0"/>
            <p:cNvSpPr/>
            <p:nvPr/>
          </p:nvSpPr>
          <p:spPr>
            <a:xfrm>
              <a:off x="3302750" y="2510900"/>
              <a:ext cx="994925" cy="980450"/>
            </a:xfrm>
            <a:custGeom>
              <a:rect b="b" l="l" r="r" t="t"/>
              <a:pathLst>
                <a:path extrusionOk="0" h="39218" w="39797">
                  <a:moveTo>
                    <a:pt x="12102" y="1"/>
                  </a:moveTo>
                  <a:cubicBezTo>
                    <a:pt x="6948" y="1"/>
                    <a:pt x="2643" y="3882"/>
                    <a:pt x="2056" y="9004"/>
                  </a:cubicBezTo>
                  <a:lnTo>
                    <a:pt x="490" y="23324"/>
                  </a:lnTo>
                  <a:cubicBezTo>
                    <a:pt x="0" y="27499"/>
                    <a:pt x="2219" y="31577"/>
                    <a:pt x="6003" y="33469"/>
                  </a:cubicBezTo>
                  <a:lnTo>
                    <a:pt x="15397" y="38166"/>
                  </a:lnTo>
                  <a:cubicBezTo>
                    <a:pt x="16816" y="38867"/>
                    <a:pt x="18357" y="39218"/>
                    <a:pt x="19903" y="39218"/>
                  </a:cubicBezTo>
                  <a:cubicBezTo>
                    <a:pt x="21448" y="39218"/>
                    <a:pt x="22997" y="38867"/>
                    <a:pt x="24433" y="38166"/>
                  </a:cubicBezTo>
                  <a:lnTo>
                    <a:pt x="33795" y="33469"/>
                  </a:lnTo>
                  <a:cubicBezTo>
                    <a:pt x="37579" y="31577"/>
                    <a:pt x="39797" y="27499"/>
                    <a:pt x="39340" y="23324"/>
                  </a:cubicBezTo>
                  <a:lnTo>
                    <a:pt x="37742" y="9004"/>
                  </a:lnTo>
                  <a:cubicBezTo>
                    <a:pt x="37154" y="3882"/>
                    <a:pt x="32849" y="1"/>
                    <a:pt x="27695" y="1"/>
                  </a:cubicBezTo>
                  <a:close/>
                </a:path>
              </a:pathLst>
            </a:custGeom>
            <a:solidFill>
              <a:srgbClr val="5B3C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0"/>
            <p:cNvSpPr/>
            <p:nvPr/>
          </p:nvSpPr>
          <p:spPr>
            <a:xfrm>
              <a:off x="3302750" y="2510900"/>
              <a:ext cx="614100" cy="980450"/>
            </a:xfrm>
            <a:custGeom>
              <a:rect b="b" l="l" r="r" t="t"/>
              <a:pathLst>
                <a:path extrusionOk="0" h="39218" w="24564">
                  <a:moveTo>
                    <a:pt x="12102" y="1"/>
                  </a:moveTo>
                  <a:cubicBezTo>
                    <a:pt x="6948" y="1"/>
                    <a:pt x="2643" y="3882"/>
                    <a:pt x="2056" y="9004"/>
                  </a:cubicBezTo>
                  <a:lnTo>
                    <a:pt x="490" y="23324"/>
                  </a:lnTo>
                  <a:cubicBezTo>
                    <a:pt x="0" y="27499"/>
                    <a:pt x="2219" y="31577"/>
                    <a:pt x="6003" y="33469"/>
                  </a:cubicBezTo>
                  <a:lnTo>
                    <a:pt x="15397" y="38166"/>
                  </a:lnTo>
                  <a:cubicBezTo>
                    <a:pt x="16816" y="38867"/>
                    <a:pt x="18357" y="39218"/>
                    <a:pt x="19903" y="39218"/>
                  </a:cubicBezTo>
                  <a:cubicBezTo>
                    <a:pt x="21448" y="39218"/>
                    <a:pt x="22997" y="38867"/>
                    <a:pt x="24433" y="38166"/>
                  </a:cubicBezTo>
                  <a:lnTo>
                    <a:pt x="24563" y="38068"/>
                  </a:lnTo>
                  <a:lnTo>
                    <a:pt x="18757" y="34512"/>
                  </a:lnTo>
                  <a:cubicBezTo>
                    <a:pt x="14973" y="32164"/>
                    <a:pt x="12755" y="27173"/>
                    <a:pt x="13211" y="21986"/>
                  </a:cubicBezTo>
                  <a:lnTo>
                    <a:pt x="14810" y="4339"/>
                  </a:lnTo>
                  <a:cubicBezTo>
                    <a:pt x="14973" y="2773"/>
                    <a:pt x="15332" y="1338"/>
                    <a:pt x="15886" y="1"/>
                  </a:cubicBezTo>
                  <a:close/>
                </a:path>
              </a:pathLst>
            </a:custGeom>
            <a:solidFill>
              <a:srgbClr val="3B02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0"/>
            <p:cNvSpPr/>
            <p:nvPr/>
          </p:nvSpPr>
          <p:spPr>
            <a:xfrm>
              <a:off x="3535975" y="2679225"/>
              <a:ext cx="528475" cy="252500"/>
            </a:xfrm>
            <a:custGeom>
              <a:rect b="b" l="l" r="r" t="t"/>
              <a:pathLst>
                <a:path extrusionOk="0" h="10100" w="21139">
                  <a:moveTo>
                    <a:pt x="3820" y="0"/>
                  </a:moveTo>
                  <a:cubicBezTo>
                    <a:pt x="3177" y="0"/>
                    <a:pt x="2529" y="186"/>
                    <a:pt x="1958" y="574"/>
                  </a:cubicBezTo>
                  <a:cubicBezTo>
                    <a:pt x="425" y="1618"/>
                    <a:pt x="1" y="3706"/>
                    <a:pt x="1045" y="5272"/>
                  </a:cubicBezTo>
                  <a:cubicBezTo>
                    <a:pt x="3100" y="8305"/>
                    <a:pt x="6655" y="10099"/>
                    <a:pt x="10570" y="10099"/>
                  </a:cubicBezTo>
                  <a:cubicBezTo>
                    <a:pt x="14484" y="10099"/>
                    <a:pt x="18040" y="8305"/>
                    <a:pt x="20095" y="5272"/>
                  </a:cubicBezTo>
                  <a:cubicBezTo>
                    <a:pt x="21138" y="3706"/>
                    <a:pt x="20714" y="1618"/>
                    <a:pt x="19181" y="574"/>
                  </a:cubicBezTo>
                  <a:cubicBezTo>
                    <a:pt x="18610" y="186"/>
                    <a:pt x="17962" y="0"/>
                    <a:pt x="17320" y="0"/>
                  </a:cubicBezTo>
                  <a:cubicBezTo>
                    <a:pt x="16238" y="0"/>
                    <a:pt x="15172" y="526"/>
                    <a:pt x="14517" y="1488"/>
                  </a:cubicBezTo>
                  <a:cubicBezTo>
                    <a:pt x="13734" y="2646"/>
                    <a:pt x="12152" y="3225"/>
                    <a:pt x="10570" y="3225"/>
                  </a:cubicBezTo>
                  <a:cubicBezTo>
                    <a:pt x="8988" y="3225"/>
                    <a:pt x="7405" y="2646"/>
                    <a:pt x="6623" y="1488"/>
                  </a:cubicBezTo>
                  <a:cubicBezTo>
                    <a:pt x="5968" y="526"/>
                    <a:pt x="4902" y="0"/>
                    <a:pt x="3820" y="0"/>
                  </a:cubicBezTo>
                  <a:close/>
                </a:path>
              </a:pathLst>
            </a:custGeom>
            <a:solidFill>
              <a:srgbClr val="F7D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0"/>
            <p:cNvSpPr/>
            <p:nvPr/>
          </p:nvSpPr>
          <p:spPr>
            <a:xfrm>
              <a:off x="3547400" y="238125"/>
              <a:ext cx="505625" cy="1094400"/>
            </a:xfrm>
            <a:custGeom>
              <a:rect b="b" l="l" r="r" t="t"/>
              <a:pathLst>
                <a:path extrusionOk="0" h="43776" w="20225">
                  <a:moveTo>
                    <a:pt x="3393" y="0"/>
                  </a:moveTo>
                  <a:cubicBezTo>
                    <a:pt x="1534" y="0"/>
                    <a:pt x="0" y="1501"/>
                    <a:pt x="0" y="3360"/>
                  </a:cubicBezTo>
                  <a:lnTo>
                    <a:pt x="0" y="40416"/>
                  </a:lnTo>
                  <a:cubicBezTo>
                    <a:pt x="0" y="42275"/>
                    <a:pt x="1534" y="43776"/>
                    <a:pt x="3393" y="43776"/>
                  </a:cubicBezTo>
                  <a:lnTo>
                    <a:pt x="16832" y="43776"/>
                  </a:lnTo>
                  <a:cubicBezTo>
                    <a:pt x="18692" y="43776"/>
                    <a:pt x="20225" y="42275"/>
                    <a:pt x="20225" y="40416"/>
                  </a:cubicBezTo>
                  <a:lnTo>
                    <a:pt x="20225" y="3360"/>
                  </a:lnTo>
                  <a:cubicBezTo>
                    <a:pt x="20225" y="1501"/>
                    <a:pt x="18692" y="0"/>
                    <a:pt x="16832" y="0"/>
                  </a:cubicBezTo>
                  <a:close/>
                </a:path>
              </a:pathLst>
            </a:custGeom>
            <a:solidFill>
              <a:srgbClr val="F7C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0"/>
            <p:cNvSpPr/>
            <p:nvPr/>
          </p:nvSpPr>
          <p:spPr>
            <a:xfrm>
              <a:off x="4473800" y="460425"/>
              <a:ext cx="336825" cy="872100"/>
            </a:xfrm>
            <a:custGeom>
              <a:rect b="b" l="l" r="r" t="t"/>
              <a:pathLst>
                <a:path extrusionOk="0" h="34884" w="13473">
                  <a:moveTo>
                    <a:pt x="2173" y="1"/>
                  </a:moveTo>
                  <a:cubicBezTo>
                    <a:pt x="1050" y="1"/>
                    <a:pt x="1" y="897"/>
                    <a:pt x="1" y="2166"/>
                  </a:cubicBezTo>
                  <a:lnTo>
                    <a:pt x="1" y="31524"/>
                  </a:lnTo>
                  <a:cubicBezTo>
                    <a:pt x="1" y="33383"/>
                    <a:pt x="1501" y="34884"/>
                    <a:pt x="3360" y="34884"/>
                  </a:cubicBezTo>
                  <a:lnTo>
                    <a:pt x="10080" y="34884"/>
                  </a:lnTo>
                  <a:cubicBezTo>
                    <a:pt x="11972" y="34884"/>
                    <a:pt x="13473" y="33383"/>
                    <a:pt x="13473" y="31524"/>
                  </a:cubicBezTo>
                  <a:lnTo>
                    <a:pt x="13473" y="11300"/>
                  </a:lnTo>
                  <a:cubicBezTo>
                    <a:pt x="13473" y="9179"/>
                    <a:pt x="12461" y="7190"/>
                    <a:pt x="10765" y="5917"/>
                  </a:cubicBezTo>
                  <a:lnTo>
                    <a:pt x="3458" y="437"/>
                  </a:lnTo>
                  <a:cubicBezTo>
                    <a:pt x="3057" y="136"/>
                    <a:pt x="2609" y="1"/>
                    <a:pt x="2173" y="1"/>
                  </a:cubicBezTo>
                  <a:close/>
                </a:path>
              </a:pathLst>
            </a:custGeom>
            <a:solidFill>
              <a:srgbClr val="F7C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p:nvPr/>
          </p:nvSpPr>
          <p:spPr>
            <a:xfrm>
              <a:off x="2789800" y="460425"/>
              <a:ext cx="336825" cy="872100"/>
            </a:xfrm>
            <a:custGeom>
              <a:rect b="b" l="l" r="r" t="t"/>
              <a:pathLst>
                <a:path extrusionOk="0" h="34884" w="13473">
                  <a:moveTo>
                    <a:pt x="11300" y="1"/>
                  </a:moveTo>
                  <a:cubicBezTo>
                    <a:pt x="10864" y="1"/>
                    <a:pt x="10416" y="136"/>
                    <a:pt x="10015" y="437"/>
                  </a:cubicBezTo>
                  <a:lnTo>
                    <a:pt x="2708" y="5917"/>
                  </a:lnTo>
                  <a:cubicBezTo>
                    <a:pt x="1012" y="7190"/>
                    <a:pt x="1" y="9179"/>
                    <a:pt x="1" y="11300"/>
                  </a:cubicBezTo>
                  <a:lnTo>
                    <a:pt x="1" y="31524"/>
                  </a:lnTo>
                  <a:cubicBezTo>
                    <a:pt x="1" y="33383"/>
                    <a:pt x="1534" y="34884"/>
                    <a:pt x="3393" y="34884"/>
                  </a:cubicBezTo>
                  <a:lnTo>
                    <a:pt x="10113" y="34884"/>
                  </a:lnTo>
                  <a:cubicBezTo>
                    <a:pt x="11972" y="34884"/>
                    <a:pt x="13473" y="33383"/>
                    <a:pt x="13473" y="31524"/>
                  </a:cubicBezTo>
                  <a:lnTo>
                    <a:pt x="13473" y="2166"/>
                  </a:lnTo>
                  <a:cubicBezTo>
                    <a:pt x="13473" y="897"/>
                    <a:pt x="12423" y="1"/>
                    <a:pt x="11300" y="1"/>
                  </a:cubicBezTo>
                  <a:close/>
                </a:path>
              </a:pathLst>
            </a:custGeom>
            <a:solidFill>
              <a:srgbClr val="F7C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a:off x="2285000" y="1585325"/>
              <a:ext cx="3030425" cy="168000"/>
            </a:xfrm>
            <a:custGeom>
              <a:rect b="b" l="l" r="r" t="t"/>
              <a:pathLst>
                <a:path extrusionOk="0" h="6720" w="121217">
                  <a:moveTo>
                    <a:pt x="3361" y="0"/>
                  </a:moveTo>
                  <a:cubicBezTo>
                    <a:pt x="1501" y="0"/>
                    <a:pt x="1" y="1501"/>
                    <a:pt x="1" y="3360"/>
                  </a:cubicBezTo>
                  <a:cubicBezTo>
                    <a:pt x="1" y="5219"/>
                    <a:pt x="1501" y="6720"/>
                    <a:pt x="3361" y="6720"/>
                  </a:cubicBezTo>
                  <a:lnTo>
                    <a:pt x="117856" y="6720"/>
                  </a:lnTo>
                  <a:cubicBezTo>
                    <a:pt x="119716" y="6720"/>
                    <a:pt x="121216" y="5219"/>
                    <a:pt x="121216" y="3360"/>
                  </a:cubicBezTo>
                  <a:cubicBezTo>
                    <a:pt x="121216" y="1501"/>
                    <a:pt x="119716" y="0"/>
                    <a:pt x="117856" y="0"/>
                  </a:cubicBezTo>
                  <a:close/>
                </a:path>
              </a:pathLst>
            </a:custGeom>
            <a:solidFill>
              <a:srgbClr val="E7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p:nvPr/>
          </p:nvSpPr>
          <p:spPr>
            <a:xfrm>
              <a:off x="2705800" y="4952500"/>
              <a:ext cx="168025" cy="168025"/>
            </a:xfrm>
            <a:custGeom>
              <a:rect b="b" l="l" r="r" t="t"/>
              <a:pathLst>
                <a:path extrusionOk="0" h="6721" w="6721">
                  <a:moveTo>
                    <a:pt x="3361" y="0"/>
                  </a:moveTo>
                  <a:cubicBezTo>
                    <a:pt x="1501" y="0"/>
                    <a:pt x="1" y="1501"/>
                    <a:pt x="1" y="3360"/>
                  </a:cubicBezTo>
                  <a:cubicBezTo>
                    <a:pt x="1" y="5220"/>
                    <a:pt x="1501" y="6720"/>
                    <a:pt x="3361" y="6720"/>
                  </a:cubicBezTo>
                  <a:cubicBezTo>
                    <a:pt x="5220" y="6720"/>
                    <a:pt x="6720" y="5220"/>
                    <a:pt x="6720" y="3360"/>
                  </a:cubicBezTo>
                  <a:cubicBezTo>
                    <a:pt x="6720" y="1501"/>
                    <a:pt x="5220" y="0"/>
                    <a:pt x="336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p:nvPr/>
          </p:nvSpPr>
          <p:spPr>
            <a:xfrm>
              <a:off x="4726600" y="4952500"/>
              <a:ext cx="168025" cy="168025"/>
            </a:xfrm>
            <a:custGeom>
              <a:rect b="b" l="l" r="r" t="t"/>
              <a:pathLst>
                <a:path extrusionOk="0" h="6721" w="6721">
                  <a:moveTo>
                    <a:pt x="3361" y="0"/>
                  </a:moveTo>
                  <a:cubicBezTo>
                    <a:pt x="1501" y="0"/>
                    <a:pt x="1" y="1501"/>
                    <a:pt x="1" y="3360"/>
                  </a:cubicBezTo>
                  <a:cubicBezTo>
                    <a:pt x="1" y="5220"/>
                    <a:pt x="1501" y="6720"/>
                    <a:pt x="3361" y="6720"/>
                  </a:cubicBezTo>
                  <a:cubicBezTo>
                    <a:pt x="5220" y="6720"/>
                    <a:pt x="6720" y="5220"/>
                    <a:pt x="6720" y="3360"/>
                  </a:cubicBezTo>
                  <a:cubicBezTo>
                    <a:pt x="6720" y="1501"/>
                    <a:pt x="5220" y="0"/>
                    <a:pt x="336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0"/>
            <p:cNvSpPr/>
            <p:nvPr/>
          </p:nvSpPr>
          <p:spPr>
            <a:xfrm>
              <a:off x="2201025" y="4699700"/>
              <a:ext cx="252000" cy="757625"/>
            </a:xfrm>
            <a:custGeom>
              <a:rect b="b" l="l" r="r" t="t"/>
              <a:pathLst>
                <a:path extrusionOk="0" h="30305" w="10080">
                  <a:moveTo>
                    <a:pt x="10080" y="0"/>
                  </a:moveTo>
                  <a:cubicBezTo>
                    <a:pt x="4502" y="0"/>
                    <a:pt x="0" y="4534"/>
                    <a:pt x="0" y="10112"/>
                  </a:cubicBezTo>
                  <a:lnTo>
                    <a:pt x="0" y="30304"/>
                  </a:lnTo>
                  <a:lnTo>
                    <a:pt x="10080" y="30304"/>
                  </a:lnTo>
                  <a:lnTo>
                    <a:pt x="10080" y="0"/>
                  </a:lnTo>
                  <a:close/>
                </a:path>
              </a:pathLst>
            </a:custGeom>
            <a:solidFill>
              <a:srgbClr val="62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0"/>
            <p:cNvSpPr/>
            <p:nvPr/>
          </p:nvSpPr>
          <p:spPr>
            <a:xfrm>
              <a:off x="5147400" y="4699700"/>
              <a:ext cx="252025" cy="757625"/>
            </a:xfrm>
            <a:custGeom>
              <a:rect b="b" l="l" r="r" t="t"/>
              <a:pathLst>
                <a:path extrusionOk="0" h="30305" w="10081">
                  <a:moveTo>
                    <a:pt x="1" y="0"/>
                  </a:moveTo>
                  <a:lnTo>
                    <a:pt x="1" y="30304"/>
                  </a:lnTo>
                  <a:lnTo>
                    <a:pt x="10080" y="30304"/>
                  </a:lnTo>
                  <a:lnTo>
                    <a:pt x="10080" y="10112"/>
                  </a:lnTo>
                  <a:cubicBezTo>
                    <a:pt x="10080" y="4534"/>
                    <a:pt x="5579" y="0"/>
                    <a:pt x="1" y="0"/>
                  </a:cubicBezTo>
                  <a:close/>
                </a:path>
              </a:pathLst>
            </a:custGeom>
            <a:solidFill>
              <a:srgbClr val="62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30"/>
          <p:cNvSpPr txBox="1"/>
          <p:nvPr/>
        </p:nvSpPr>
        <p:spPr>
          <a:xfrm>
            <a:off x="8592346" y="4779300"/>
            <a:ext cx="511200" cy="332700"/>
          </a:xfrm>
          <a:prstGeom prst="rect">
            <a:avLst/>
          </a:prstGeom>
          <a:noFill/>
          <a:ln>
            <a:noFill/>
          </a:ln>
        </p:spPr>
        <p:txBody>
          <a:bodyPr anchorCtr="0" anchor="ctr" bIns="0" lIns="0" spcFirstLastPara="1" rIns="0" wrap="square" tIns="6350">
            <a:noAutofit/>
          </a:bodyPr>
          <a:lstStyle/>
          <a:p>
            <a:pPr indent="0" lvl="0" marL="0" marR="0" rtl="0" algn="l">
              <a:lnSpc>
                <a:spcPct val="100000"/>
              </a:lnSpc>
              <a:spcBef>
                <a:spcPts val="0"/>
              </a:spcBef>
              <a:spcAft>
                <a:spcPts val="0"/>
              </a:spcAft>
              <a:buSzPts val="1100"/>
              <a:buNone/>
            </a:pPr>
            <a:r>
              <a:rPr lang="es" sz="600">
                <a:solidFill>
                  <a:srgbClr val="434343"/>
                </a:solidFill>
                <a:latin typeface="Squada One"/>
                <a:ea typeface="Squada One"/>
                <a:cs typeface="Squada One"/>
                <a:sym typeface="Squada One"/>
              </a:rPr>
              <a:t>Not to scale</a:t>
            </a:r>
            <a:endParaRPr sz="600">
              <a:solidFill>
                <a:srgbClr val="434343"/>
              </a:solidFill>
              <a:latin typeface="Squada One"/>
              <a:ea typeface="Squada One"/>
              <a:cs typeface="Squada One"/>
              <a:sym typeface="Squada One"/>
            </a:endParaRPr>
          </a:p>
        </p:txBody>
      </p:sp>
      <p:grpSp>
        <p:nvGrpSpPr>
          <p:cNvPr id="329" name="Google Shape;329;p30"/>
          <p:cNvGrpSpPr/>
          <p:nvPr/>
        </p:nvGrpSpPr>
        <p:grpSpPr>
          <a:xfrm>
            <a:off x="3552510" y="504665"/>
            <a:ext cx="334698" cy="310426"/>
            <a:chOff x="-62511900" y="4129100"/>
            <a:chExt cx="304050" cy="282000"/>
          </a:xfrm>
        </p:grpSpPr>
        <p:sp>
          <p:nvSpPr>
            <p:cNvPr id="330" name="Google Shape;330;p30"/>
            <p:cNvSpPr/>
            <p:nvPr/>
          </p:nvSpPr>
          <p:spPr>
            <a:xfrm>
              <a:off x="-62414225" y="4203925"/>
              <a:ext cx="206375" cy="207175"/>
            </a:xfrm>
            <a:custGeom>
              <a:rect b="b" l="l" r="r" t="t"/>
              <a:pathLst>
                <a:path extrusionOk="0" h="8287" w="8255">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FFD3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p:nvPr/>
          </p:nvSpPr>
          <p:spPr>
            <a:xfrm>
              <a:off x="-62511100" y="4129100"/>
              <a:ext cx="159900" cy="74850"/>
            </a:xfrm>
            <a:custGeom>
              <a:rect b="b" l="l" r="r" t="t"/>
              <a:pathLst>
                <a:path extrusionOk="0" h="2994" w="6396">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FD3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0"/>
            <p:cNvSpPr/>
            <p:nvPr/>
          </p:nvSpPr>
          <p:spPr>
            <a:xfrm>
              <a:off x="-62511100" y="4207075"/>
              <a:ext cx="110275" cy="59875"/>
            </a:xfrm>
            <a:custGeom>
              <a:rect b="b" l="l" r="r" t="t"/>
              <a:pathLst>
                <a:path extrusionOk="0" h="2395" w="4411">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FD3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0"/>
            <p:cNvSpPr/>
            <p:nvPr/>
          </p:nvSpPr>
          <p:spPr>
            <a:xfrm>
              <a:off x="-62511100" y="4329950"/>
              <a:ext cx="106350" cy="59875"/>
            </a:xfrm>
            <a:custGeom>
              <a:rect b="b" l="l" r="r" t="t"/>
              <a:pathLst>
                <a:path extrusionOk="0" h="2395" w="4254">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FD3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0"/>
            <p:cNvSpPr/>
            <p:nvPr/>
          </p:nvSpPr>
          <p:spPr>
            <a:xfrm>
              <a:off x="-62511900" y="4268500"/>
              <a:ext cx="78000" cy="60675"/>
            </a:xfrm>
            <a:custGeom>
              <a:rect b="b" l="l" r="r" t="t"/>
              <a:pathLst>
                <a:path extrusionOk="0" h="2427" w="312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FD3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30"/>
          <p:cNvGrpSpPr/>
          <p:nvPr/>
        </p:nvGrpSpPr>
        <p:grpSpPr>
          <a:xfrm>
            <a:off x="1921930" y="2363600"/>
            <a:ext cx="386142" cy="383339"/>
            <a:chOff x="-24353875" y="3147725"/>
            <a:chExt cx="289875" cy="296175"/>
          </a:xfrm>
        </p:grpSpPr>
        <p:sp>
          <p:nvSpPr>
            <p:cNvPr id="336" name="Google Shape;336;p30"/>
            <p:cNvSpPr/>
            <p:nvPr/>
          </p:nvSpPr>
          <p:spPr>
            <a:xfrm>
              <a:off x="-24238100" y="3271375"/>
              <a:ext cx="52025" cy="51225"/>
            </a:xfrm>
            <a:custGeom>
              <a:rect b="b" l="l" r="r" t="t"/>
              <a:pathLst>
                <a:path extrusionOk="0" h="2049" w="2081">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rgbClr val="EA5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0"/>
            <p:cNvSpPr/>
            <p:nvPr/>
          </p:nvSpPr>
          <p:spPr>
            <a:xfrm>
              <a:off x="-24353875" y="3147725"/>
              <a:ext cx="289875" cy="296175"/>
            </a:xfrm>
            <a:custGeom>
              <a:rect b="b" l="l" r="r" t="t"/>
              <a:pathLst>
                <a:path extrusionOk="0" h="11847" w="11595">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rgbClr val="EA5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 name="Google Shape;338;p30"/>
          <p:cNvGrpSpPr/>
          <p:nvPr/>
        </p:nvGrpSpPr>
        <p:grpSpPr>
          <a:xfrm>
            <a:off x="1910995" y="2986620"/>
            <a:ext cx="408006" cy="402174"/>
            <a:chOff x="-49764975" y="3183375"/>
            <a:chExt cx="299300" cy="299125"/>
          </a:xfrm>
        </p:grpSpPr>
        <p:sp>
          <p:nvSpPr>
            <p:cNvPr id="339" name="Google Shape;339;p30"/>
            <p:cNvSpPr/>
            <p:nvPr/>
          </p:nvSpPr>
          <p:spPr>
            <a:xfrm>
              <a:off x="-49606675" y="3233575"/>
              <a:ext cx="70125" cy="103200"/>
            </a:xfrm>
            <a:custGeom>
              <a:rect b="b" l="l" r="r" t="t"/>
              <a:pathLst>
                <a:path extrusionOk="0" h="4128" w="2805">
                  <a:moveTo>
                    <a:pt x="2805" y="1"/>
                  </a:moveTo>
                  <a:lnTo>
                    <a:pt x="1" y="1355"/>
                  </a:lnTo>
                  <a:lnTo>
                    <a:pt x="1" y="4128"/>
                  </a:lnTo>
                  <a:lnTo>
                    <a:pt x="2805" y="2710"/>
                  </a:lnTo>
                  <a:lnTo>
                    <a:pt x="280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0"/>
            <p:cNvSpPr/>
            <p:nvPr/>
          </p:nvSpPr>
          <p:spPr>
            <a:xfrm>
              <a:off x="-49676775" y="3364325"/>
              <a:ext cx="52000" cy="118175"/>
            </a:xfrm>
            <a:custGeom>
              <a:rect b="b" l="l" r="r" t="t"/>
              <a:pathLst>
                <a:path extrusionOk="0" h="4727" w="2080">
                  <a:moveTo>
                    <a:pt x="2080" y="0"/>
                  </a:moveTo>
                  <a:lnTo>
                    <a:pt x="1" y="1072"/>
                  </a:lnTo>
                  <a:lnTo>
                    <a:pt x="1" y="4726"/>
                  </a:lnTo>
                  <a:lnTo>
                    <a:pt x="2080" y="3529"/>
                  </a:lnTo>
                  <a:lnTo>
                    <a:pt x="20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0"/>
            <p:cNvSpPr/>
            <p:nvPr/>
          </p:nvSpPr>
          <p:spPr>
            <a:xfrm>
              <a:off x="-49694100" y="3233575"/>
              <a:ext cx="69325" cy="103200"/>
            </a:xfrm>
            <a:custGeom>
              <a:rect b="b" l="l" r="r" t="t"/>
              <a:pathLst>
                <a:path extrusionOk="0" h="4128" w="2773">
                  <a:moveTo>
                    <a:pt x="1" y="1"/>
                  </a:moveTo>
                  <a:lnTo>
                    <a:pt x="1" y="2710"/>
                  </a:lnTo>
                  <a:lnTo>
                    <a:pt x="2773" y="4128"/>
                  </a:lnTo>
                  <a:lnTo>
                    <a:pt x="2773" y="1355"/>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0"/>
            <p:cNvSpPr/>
            <p:nvPr/>
          </p:nvSpPr>
          <p:spPr>
            <a:xfrm>
              <a:off x="-49756325" y="3314700"/>
              <a:ext cx="121325" cy="61450"/>
            </a:xfrm>
            <a:custGeom>
              <a:rect b="b" l="l" r="r" t="t"/>
              <a:pathLst>
                <a:path extrusionOk="0" h="2458" w="4853">
                  <a:moveTo>
                    <a:pt x="2048" y="1"/>
                  </a:moveTo>
                  <a:lnTo>
                    <a:pt x="1" y="1040"/>
                  </a:lnTo>
                  <a:lnTo>
                    <a:pt x="2836" y="2458"/>
                  </a:lnTo>
                  <a:lnTo>
                    <a:pt x="4852" y="1418"/>
                  </a:lnTo>
                  <a:lnTo>
                    <a:pt x="204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0"/>
            <p:cNvSpPr/>
            <p:nvPr/>
          </p:nvSpPr>
          <p:spPr>
            <a:xfrm>
              <a:off x="-49606675" y="3364325"/>
              <a:ext cx="52000" cy="118175"/>
            </a:xfrm>
            <a:custGeom>
              <a:rect b="b" l="l" r="r" t="t"/>
              <a:pathLst>
                <a:path extrusionOk="0" h="4727" w="2080">
                  <a:moveTo>
                    <a:pt x="1" y="0"/>
                  </a:moveTo>
                  <a:lnTo>
                    <a:pt x="1" y="3529"/>
                  </a:lnTo>
                  <a:lnTo>
                    <a:pt x="2080" y="4726"/>
                  </a:lnTo>
                  <a:lnTo>
                    <a:pt x="2080" y="1072"/>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0"/>
            <p:cNvSpPr/>
            <p:nvPr/>
          </p:nvSpPr>
          <p:spPr>
            <a:xfrm>
              <a:off x="-49595650" y="3314700"/>
              <a:ext cx="121325" cy="61450"/>
            </a:xfrm>
            <a:custGeom>
              <a:rect b="b" l="l" r="r" t="t"/>
              <a:pathLst>
                <a:path extrusionOk="0" h="2458" w="4853">
                  <a:moveTo>
                    <a:pt x="2773" y="1"/>
                  </a:moveTo>
                  <a:lnTo>
                    <a:pt x="1" y="1418"/>
                  </a:lnTo>
                  <a:lnTo>
                    <a:pt x="1985" y="2458"/>
                  </a:lnTo>
                  <a:lnTo>
                    <a:pt x="4852" y="1040"/>
                  </a:lnTo>
                  <a:lnTo>
                    <a:pt x="27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0"/>
            <p:cNvSpPr/>
            <p:nvPr/>
          </p:nvSpPr>
          <p:spPr>
            <a:xfrm>
              <a:off x="-49764975" y="3355650"/>
              <a:ext cx="70100" cy="126850"/>
            </a:xfrm>
            <a:custGeom>
              <a:rect b="b" l="l" r="r" t="t"/>
              <a:pathLst>
                <a:path extrusionOk="0" h="5074" w="2804">
                  <a:moveTo>
                    <a:pt x="0" y="1"/>
                  </a:moveTo>
                  <a:lnTo>
                    <a:pt x="0" y="3309"/>
                  </a:lnTo>
                  <a:cubicBezTo>
                    <a:pt x="0" y="3403"/>
                    <a:pt x="63" y="3529"/>
                    <a:pt x="189" y="3624"/>
                  </a:cubicBezTo>
                  <a:lnTo>
                    <a:pt x="2804" y="5073"/>
                  </a:lnTo>
                  <a:lnTo>
                    <a:pt x="2804" y="1419"/>
                  </a:ln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0"/>
            <p:cNvSpPr/>
            <p:nvPr/>
          </p:nvSpPr>
          <p:spPr>
            <a:xfrm>
              <a:off x="-49535775" y="3355650"/>
              <a:ext cx="70100" cy="126850"/>
            </a:xfrm>
            <a:custGeom>
              <a:rect b="b" l="l" r="r" t="t"/>
              <a:pathLst>
                <a:path extrusionOk="0" h="5074" w="2804">
                  <a:moveTo>
                    <a:pt x="2804" y="1"/>
                  </a:moveTo>
                  <a:lnTo>
                    <a:pt x="0" y="1419"/>
                  </a:lnTo>
                  <a:lnTo>
                    <a:pt x="0" y="5073"/>
                  </a:lnTo>
                  <a:lnTo>
                    <a:pt x="2583" y="3624"/>
                  </a:lnTo>
                  <a:cubicBezTo>
                    <a:pt x="2709" y="3529"/>
                    <a:pt x="2804" y="3403"/>
                    <a:pt x="2804" y="3309"/>
                  </a:cubicBezTo>
                  <a:lnTo>
                    <a:pt x="280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0"/>
            <p:cNvSpPr/>
            <p:nvPr/>
          </p:nvSpPr>
          <p:spPr>
            <a:xfrm>
              <a:off x="-49685425" y="3183375"/>
              <a:ext cx="140200" cy="69925"/>
            </a:xfrm>
            <a:custGeom>
              <a:rect b="b" l="l" r="r" t="t"/>
              <a:pathLst>
                <a:path extrusionOk="0" h="2797" w="5608">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30"/>
          <p:cNvGrpSpPr/>
          <p:nvPr/>
        </p:nvGrpSpPr>
        <p:grpSpPr>
          <a:xfrm>
            <a:off x="1899452" y="3585482"/>
            <a:ext cx="431084" cy="430444"/>
            <a:chOff x="-20946600" y="3317850"/>
            <a:chExt cx="304825" cy="304050"/>
          </a:xfrm>
        </p:grpSpPr>
        <p:sp>
          <p:nvSpPr>
            <p:cNvPr id="349" name="Google Shape;349;p30"/>
            <p:cNvSpPr/>
            <p:nvPr/>
          </p:nvSpPr>
          <p:spPr>
            <a:xfrm>
              <a:off x="-20946600" y="3317850"/>
              <a:ext cx="232350" cy="248925"/>
            </a:xfrm>
            <a:custGeom>
              <a:rect b="b" l="l" r="r" t="t"/>
              <a:pathLst>
                <a:path extrusionOk="0" h="9957" w="9294">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rgbClr val="96AC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0"/>
            <p:cNvSpPr/>
            <p:nvPr/>
          </p:nvSpPr>
          <p:spPr>
            <a:xfrm>
              <a:off x="-20775700" y="3318650"/>
              <a:ext cx="133925" cy="249700"/>
            </a:xfrm>
            <a:custGeom>
              <a:rect b="b" l="l" r="r" t="t"/>
              <a:pathLst>
                <a:path extrusionOk="0" h="9988" w="5357">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rgbClr val="708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0"/>
            <p:cNvSpPr/>
            <p:nvPr/>
          </p:nvSpPr>
          <p:spPr>
            <a:xfrm>
              <a:off x="-20890700" y="3586425"/>
              <a:ext cx="195375" cy="35475"/>
            </a:xfrm>
            <a:custGeom>
              <a:rect b="b" l="l" r="r" t="t"/>
              <a:pathLst>
                <a:path extrusionOk="0" h="1419" w="7815">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708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1"/>
          <p:cNvSpPr txBox="1"/>
          <p:nvPr>
            <p:ph idx="1" type="subTitle"/>
          </p:nvPr>
        </p:nvSpPr>
        <p:spPr>
          <a:xfrm flipH="1">
            <a:off x="4264800" y="3383750"/>
            <a:ext cx="3866700" cy="57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a:t>2030-2050</a:t>
            </a:r>
            <a:endParaRPr/>
          </a:p>
        </p:txBody>
      </p:sp>
      <p:sp>
        <p:nvSpPr>
          <p:cNvPr id="357" name="Google Shape;357;p31"/>
          <p:cNvSpPr txBox="1"/>
          <p:nvPr>
            <p:ph type="title"/>
          </p:nvPr>
        </p:nvSpPr>
        <p:spPr>
          <a:xfrm flipH="1">
            <a:off x="4166396" y="2647008"/>
            <a:ext cx="3965100" cy="896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s"/>
              <a:t>Phase 2: Shift to Renewables</a:t>
            </a:r>
            <a:endParaRPr/>
          </a:p>
        </p:txBody>
      </p:sp>
      <p:pic>
        <p:nvPicPr>
          <p:cNvPr id="358" name="Google Shape;358;p31"/>
          <p:cNvPicPr preferRelativeResize="0"/>
          <p:nvPr/>
        </p:nvPicPr>
        <p:blipFill rotWithShape="1">
          <a:blip r:embed="rId3">
            <a:alphaModFix/>
          </a:blip>
          <a:srcRect b="0" l="26487" r="17972" t="0"/>
          <a:stretch/>
        </p:blipFill>
        <p:spPr>
          <a:xfrm flipH="1">
            <a:off x="-459675" y="0"/>
            <a:ext cx="507775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2"/>
          <p:cNvSpPr txBox="1"/>
          <p:nvPr>
            <p:ph idx="1" type="subTitle"/>
          </p:nvPr>
        </p:nvSpPr>
        <p:spPr>
          <a:xfrm>
            <a:off x="1061850" y="896000"/>
            <a:ext cx="3866700" cy="1537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Conventional Photovoltaic (PV)</a:t>
            </a:r>
            <a:endParaRPr/>
          </a:p>
          <a:p>
            <a:pPr indent="-298450" lvl="1" marL="914400" rtl="0" algn="l">
              <a:spcBef>
                <a:spcPts val="0"/>
              </a:spcBef>
              <a:spcAft>
                <a:spcPts val="0"/>
              </a:spcAft>
              <a:buSzPts val="1100"/>
              <a:buChar char="-"/>
            </a:pPr>
            <a:r>
              <a:rPr lang="es"/>
              <a:t>Lowering installation costs</a:t>
            </a:r>
            <a:endParaRPr/>
          </a:p>
          <a:p>
            <a:pPr indent="-298450" lvl="0" marL="457200" rtl="0" algn="l">
              <a:spcBef>
                <a:spcPts val="0"/>
              </a:spcBef>
              <a:spcAft>
                <a:spcPts val="0"/>
              </a:spcAft>
              <a:buSzPts val="1100"/>
              <a:buChar char="-"/>
            </a:pPr>
            <a:r>
              <a:rPr lang="es"/>
              <a:t>Dye-sensitized Solar Cells (DSSCs)</a:t>
            </a:r>
            <a:endParaRPr/>
          </a:p>
          <a:p>
            <a:pPr indent="-298450" lvl="1" marL="914400" rtl="0" algn="l">
              <a:spcBef>
                <a:spcPts val="0"/>
              </a:spcBef>
              <a:spcAft>
                <a:spcPts val="0"/>
              </a:spcAft>
              <a:buSzPts val="1100"/>
              <a:buChar char="-"/>
            </a:pPr>
            <a:r>
              <a:rPr lang="es"/>
              <a:t>Low cost mass production</a:t>
            </a:r>
            <a:endParaRPr/>
          </a:p>
          <a:p>
            <a:pPr indent="-298450" lvl="1" marL="914400" rtl="0" algn="l">
              <a:spcBef>
                <a:spcPts val="0"/>
              </a:spcBef>
              <a:spcAft>
                <a:spcPts val="0"/>
              </a:spcAft>
              <a:buSzPts val="1100"/>
              <a:buChar char="-"/>
            </a:pPr>
            <a:r>
              <a:rPr lang="es"/>
              <a:t>Doesn’t absorb infrared</a:t>
            </a:r>
            <a:endParaRPr/>
          </a:p>
          <a:p>
            <a:pPr indent="0" lvl="0" marL="914400" rtl="0" algn="l">
              <a:spcBef>
                <a:spcPts val="0"/>
              </a:spcBef>
              <a:spcAft>
                <a:spcPts val="0"/>
              </a:spcAft>
              <a:buNone/>
            </a:pPr>
            <a:r>
              <a:t/>
            </a:r>
            <a:endParaRPr/>
          </a:p>
          <a:p>
            <a:pPr indent="0" lvl="0" marL="0" rtl="0" algn="l">
              <a:spcBef>
                <a:spcPts val="0"/>
              </a:spcBef>
              <a:spcAft>
                <a:spcPts val="0"/>
              </a:spcAft>
              <a:buNone/>
            </a:pPr>
            <a:r>
              <a:t/>
            </a:r>
            <a:endParaRPr/>
          </a:p>
        </p:txBody>
      </p:sp>
      <p:sp>
        <p:nvSpPr>
          <p:cNvPr id="364" name="Google Shape;364;p32"/>
          <p:cNvSpPr txBox="1"/>
          <p:nvPr>
            <p:ph type="title"/>
          </p:nvPr>
        </p:nvSpPr>
        <p:spPr>
          <a:xfrm flipH="1">
            <a:off x="1012646" y="235658"/>
            <a:ext cx="3965100" cy="89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Solar</a:t>
            </a:r>
            <a:endParaRPr/>
          </a:p>
        </p:txBody>
      </p:sp>
      <p:sp>
        <p:nvSpPr>
          <p:cNvPr id="365" name="Google Shape;365;p32"/>
          <p:cNvSpPr txBox="1"/>
          <p:nvPr>
            <p:ph idx="1" type="subTitle"/>
          </p:nvPr>
        </p:nvSpPr>
        <p:spPr>
          <a:xfrm>
            <a:off x="1061838" y="4768600"/>
            <a:ext cx="38667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700"/>
              <a:t>Sources: </a:t>
            </a:r>
            <a:r>
              <a:rPr lang="es" sz="700" u="sng">
                <a:solidFill>
                  <a:schemeClr val="hlink"/>
                </a:solidFill>
                <a:hlinkClick r:id="rId3"/>
              </a:rPr>
              <a:t>http://www.joshuagallaway.com/?p=479</a:t>
            </a:r>
            <a:endParaRPr sz="700"/>
          </a:p>
          <a:p>
            <a:pPr indent="0" lvl="0" marL="0" rtl="0" algn="l">
              <a:spcBef>
                <a:spcPts val="0"/>
              </a:spcBef>
              <a:spcAft>
                <a:spcPts val="0"/>
              </a:spcAft>
              <a:buNone/>
            </a:pPr>
            <a:r>
              <a:rPr lang="es"/>
              <a:t>Demonstrated beauty of DSSCs</a:t>
            </a:r>
            <a:endParaRPr sz="700"/>
          </a:p>
        </p:txBody>
      </p:sp>
      <p:sp>
        <p:nvSpPr>
          <p:cNvPr id="366" name="Google Shape;366;p32"/>
          <p:cNvSpPr txBox="1"/>
          <p:nvPr>
            <p:ph idx="1" type="subTitle"/>
          </p:nvPr>
        </p:nvSpPr>
        <p:spPr>
          <a:xfrm>
            <a:off x="5150325" y="3397075"/>
            <a:ext cx="38211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700"/>
              <a:t>Source </a:t>
            </a:r>
            <a:r>
              <a:rPr lang="es" sz="700" u="sng">
                <a:solidFill>
                  <a:schemeClr val="hlink"/>
                </a:solidFill>
                <a:hlinkClick r:id="rId4"/>
              </a:rPr>
              <a:t>https://www.irena.org/publications/2020/Jun/Renewable-Power-Costs-in-2019</a:t>
            </a:r>
            <a:endParaRPr sz="700"/>
          </a:p>
          <a:p>
            <a:pPr indent="0" lvl="0" marL="0" rtl="0" algn="l">
              <a:spcBef>
                <a:spcPts val="0"/>
              </a:spcBef>
              <a:spcAft>
                <a:spcPts val="0"/>
              </a:spcAft>
              <a:buNone/>
            </a:pPr>
            <a:r>
              <a:t/>
            </a:r>
            <a:endParaRPr/>
          </a:p>
        </p:txBody>
      </p:sp>
      <p:pic>
        <p:nvPicPr>
          <p:cNvPr id="367" name="Google Shape;367;p32"/>
          <p:cNvPicPr preferRelativeResize="0"/>
          <p:nvPr/>
        </p:nvPicPr>
        <p:blipFill>
          <a:blip r:embed="rId5">
            <a:alphaModFix/>
          </a:blip>
          <a:stretch>
            <a:fillRect/>
          </a:stretch>
        </p:blipFill>
        <p:spPr>
          <a:xfrm>
            <a:off x="1110071" y="2072575"/>
            <a:ext cx="3649367" cy="2737025"/>
          </a:xfrm>
          <a:prstGeom prst="rect">
            <a:avLst/>
          </a:prstGeom>
          <a:noFill/>
          <a:ln>
            <a:noFill/>
          </a:ln>
        </p:spPr>
      </p:pic>
      <p:grpSp>
        <p:nvGrpSpPr>
          <p:cNvPr id="368" name="Google Shape;368;p32"/>
          <p:cNvGrpSpPr/>
          <p:nvPr/>
        </p:nvGrpSpPr>
        <p:grpSpPr>
          <a:xfrm>
            <a:off x="2758081" y="471975"/>
            <a:ext cx="474225" cy="424027"/>
            <a:chOff x="-21322300" y="4077125"/>
            <a:chExt cx="307200" cy="285925"/>
          </a:xfrm>
        </p:grpSpPr>
        <p:sp>
          <p:nvSpPr>
            <p:cNvPr id="369" name="Google Shape;369;p32"/>
            <p:cNvSpPr/>
            <p:nvPr/>
          </p:nvSpPr>
          <p:spPr>
            <a:xfrm>
              <a:off x="-21177375" y="4077125"/>
              <a:ext cx="17350" cy="52800"/>
            </a:xfrm>
            <a:custGeom>
              <a:rect b="b" l="l" r="r" t="t"/>
              <a:pathLst>
                <a:path extrusionOk="0" h="2112" w="694">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2"/>
            <p:cNvSpPr/>
            <p:nvPr/>
          </p:nvSpPr>
          <p:spPr>
            <a:xfrm>
              <a:off x="-21279775" y="4117475"/>
              <a:ext cx="46500" cy="44525"/>
            </a:xfrm>
            <a:custGeom>
              <a:rect b="b" l="l" r="r" t="t"/>
              <a:pathLst>
                <a:path extrusionOk="0" h="1781" w="186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2"/>
            <p:cNvSpPr/>
            <p:nvPr/>
          </p:nvSpPr>
          <p:spPr>
            <a:xfrm>
              <a:off x="-21103350" y="4117475"/>
              <a:ext cx="45700" cy="44525"/>
            </a:xfrm>
            <a:custGeom>
              <a:rect b="b" l="l" r="r" t="t"/>
              <a:pathLst>
                <a:path extrusionOk="0" h="1781" w="1828">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2"/>
            <p:cNvSpPr/>
            <p:nvPr/>
          </p:nvSpPr>
          <p:spPr>
            <a:xfrm>
              <a:off x="-21137225" y="4103750"/>
              <a:ext cx="27600" cy="34975"/>
            </a:xfrm>
            <a:custGeom>
              <a:rect b="b" l="l" r="r" t="t"/>
              <a:pathLst>
                <a:path extrusionOk="0" h="1399" w="1104">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2"/>
            <p:cNvSpPr/>
            <p:nvPr/>
          </p:nvSpPr>
          <p:spPr>
            <a:xfrm>
              <a:off x="-21227800" y="4103750"/>
              <a:ext cx="27600" cy="34975"/>
            </a:xfrm>
            <a:custGeom>
              <a:rect b="b" l="l" r="r" t="t"/>
              <a:pathLst>
                <a:path extrusionOk="0" h="1399" w="1104">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2"/>
            <p:cNvSpPr/>
            <p:nvPr/>
          </p:nvSpPr>
          <p:spPr>
            <a:xfrm>
              <a:off x="-21319950" y="4219675"/>
              <a:ext cx="53600" cy="18150"/>
            </a:xfrm>
            <a:custGeom>
              <a:rect b="b" l="l" r="r" t="t"/>
              <a:pathLst>
                <a:path extrusionOk="0" h="726" w="2144">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2"/>
            <p:cNvSpPr/>
            <p:nvPr/>
          </p:nvSpPr>
          <p:spPr>
            <a:xfrm>
              <a:off x="-21070275" y="4219675"/>
              <a:ext cx="54375" cy="18150"/>
            </a:xfrm>
            <a:custGeom>
              <a:rect b="b" l="l" r="r" t="t"/>
              <a:pathLst>
                <a:path extrusionOk="0" h="726" w="2175">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2"/>
            <p:cNvSpPr/>
            <p:nvPr/>
          </p:nvSpPr>
          <p:spPr>
            <a:xfrm>
              <a:off x="-21078925" y="4171825"/>
              <a:ext cx="37025" cy="25175"/>
            </a:xfrm>
            <a:custGeom>
              <a:rect b="b" l="l" r="r" t="t"/>
              <a:pathLst>
                <a:path extrusionOk="0" h="1007" w="1481">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2"/>
            <p:cNvSpPr/>
            <p:nvPr/>
          </p:nvSpPr>
          <p:spPr>
            <a:xfrm>
              <a:off x="-21294750" y="4172625"/>
              <a:ext cx="37850" cy="25150"/>
            </a:xfrm>
            <a:custGeom>
              <a:rect b="b" l="l" r="r" t="t"/>
              <a:pathLst>
                <a:path extrusionOk="0" h="1006" w="1514">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2"/>
            <p:cNvSpPr/>
            <p:nvPr/>
          </p:nvSpPr>
          <p:spPr>
            <a:xfrm>
              <a:off x="-21321525" y="4328375"/>
              <a:ext cx="306425" cy="34675"/>
            </a:xfrm>
            <a:custGeom>
              <a:rect b="b" l="l" r="r" t="t"/>
              <a:pathLst>
                <a:path extrusionOk="0" h="1387" w="12257">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2"/>
            <p:cNvSpPr/>
            <p:nvPr/>
          </p:nvSpPr>
          <p:spPr>
            <a:xfrm>
              <a:off x="-21321525" y="4292150"/>
              <a:ext cx="306425" cy="34675"/>
            </a:xfrm>
            <a:custGeom>
              <a:rect b="b" l="l" r="r" t="t"/>
              <a:pathLst>
                <a:path extrusionOk="0" h="1387" w="12257">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2"/>
            <p:cNvSpPr/>
            <p:nvPr/>
          </p:nvSpPr>
          <p:spPr>
            <a:xfrm>
              <a:off x="-21322300" y="4148000"/>
              <a:ext cx="307200" cy="143375"/>
            </a:xfrm>
            <a:custGeom>
              <a:rect b="b" l="l" r="r" t="t"/>
              <a:pathLst>
                <a:path extrusionOk="0" h="5735" w="12288">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81" name="Google Shape;381;p32"/>
          <p:cNvPicPr preferRelativeResize="0"/>
          <p:nvPr/>
        </p:nvPicPr>
        <p:blipFill>
          <a:blip r:embed="rId6">
            <a:alphaModFix/>
          </a:blip>
          <a:stretch>
            <a:fillRect/>
          </a:stretch>
        </p:blipFill>
        <p:spPr>
          <a:xfrm>
            <a:off x="5130146" y="562038"/>
            <a:ext cx="3861454" cy="26784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3"/>
          <p:cNvSpPr txBox="1"/>
          <p:nvPr>
            <p:ph idx="1" type="subTitle"/>
          </p:nvPr>
        </p:nvSpPr>
        <p:spPr>
          <a:xfrm>
            <a:off x="920913" y="913550"/>
            <a:ext cx="4007400" cy="39150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Conventional (Onshore) wind power</a:t>
            </a:r>
            <a:endParaRPr/>
          </a:p>
          <a:p>
            <a:pPr indent="-298450" lvl="1" marL="914400" rtl="0" algn="l">
              <a:spcBef>
                <a:spcPts val="0"/>
              </a:spcBef>
              <a:spcAft>
                <a:spcPts val="0"/>
              </a:spcAft>
              <a:buSzPts val="1100"/>
              <a:buChar char="-"/>
            </a:pPr>
            <a:r>
              <a:rPr lang="es"/>
              <a:t>Lagging</a:t>
            </a:r>
            <a:endParaRPr/>
          </a:p>
          <a:p>
            <a:pPr indent="-298450" lvl="1" marL="914400" rtl="0" algn="l">
              <a:spcBef>
                <a:spcPts val="0"/>
              </a:spcBef>
              <a:spcAft>
                <a:spcPts val="0"/>
              </a:spcAft>
              <a:buSzPts val="1100"/>
              <a:buChar char="-"/>
            </a:pPr>
            <a:r>
              <a:rPr lang="es"/>
              <a:t>Recent technological developments </a:t>
            </a:r>
            <a:endParaRPr/>
          </a:p>
          <a:p>
            <a:pPr indent="-298450" lvl="0" marL="457200" rtl="0" algn="l">
              <a:spcBef>
                <a:spcPts val="0"/>
              </a:spcBef>
              <a:spcAft>
                <a:spcPts val="0"/>
              </a:spcAft>
              <a:buSzPts val="1100"/>
              <a:buChar char="-"/>
            </a:pPr>
            <a:r>
              <a:rPr lang="es"/>
              <a:t>Conventional (Offshore) wind power</a:t>
            </a:r>
            <a:endParaRPr/>
          </a:p>
          <a:p>
            <a:pPr indent="-298450" lvl="1" marL="914400" rtl="0" algn="l">
              <a:spcBef>
                <a:spcPts val="0"/>
              </a:spcBef>
              <a:spcAft>
                <a:spcPts val="0"/>
              </a:spcAft>
              <a:buSzPts val="1100"/>
              <a:buChar char="-"/>
            </a:pPr>
            <a:r>
              <a:rPr lang="es"/>
              <a:t>Resistance in areas with intense tourism </a:t>
            </a:r>
            <a:endParaRPr/>
          </a:p>
          <a:p>
            <a:pPr indent="-298450" lvl="0" marL="457200" rtl="0" algn="l">
              <a:spcBef>
                <a:spcPts val="0"/>
              </a:spcBef>
              <a:spcAft>
                <a:spcPts val="0"/>
              </a:spcAft>
              <a:buSzPts val="1100"/>
              <a:buChar char="-"/>
            </a:pPr>
            <a:r>
              <a:rPr lang="es"/>
              <a:t>Kite Wind Power</a:t>
            </a:r>
            <a:endParaRPr/>
          </a:p>
          <a:p>
            <a:pPr indent="-298450" lvl="1" marL="914400" rtl="0" algn="l">
              <a:spcBef>
                <a:spcPts val="0"/>
              </a:spcBef>
              <a:spcAft>
                <a:spcPts val="0"/>
              </a:spcAft>
              <a:buSzPts val="1100"/>
              <a:buChar char="-"/>
            </a:pPr>
            <a:r>
              <a:rPr lang="es"/>
              <a:t>Fledgling stages of development</a:t>
            </a:r>
            <a:endParaRPr/>
          </a:p>
          <a:p>
            <a:pPr indent="-298450" lvl="1" marL="914400" rtl="0" algn="l">
              <a:spcBef>
                <a:spcPts val="0"/>
              </a:spcBef>
              <a:spcAft>
                <a:spcPts val="0"/>
              </a:spcAft>
              <a:buSzPts val="1100"/>
              <a:buChar char="-"/>
            </a:pPr>
            <a:r>
              <a:rPr lang="es"/>
              <a:t>Multiple benefits over conventional wind</a:t>
            </a:r>
            <a:endParaRPr/>
          </a:p>
        </p:txBody>
      </p:sp>
      <p:sp>
        <p:nvSpPr>
          <p:cNvPr id="387" name="Google Shape;387;p33"/>
          <p:cNvSpPr txBox="1"/>
          <p:nvPr>
            <p:ph type="title"/>
          </p:nvPr>
        </p:nvSpPr>
        <p:spPr>
          <a:xfrm flipH="1">
            <a:off x="1012646" y="235658"/>
            <a:ext cx="3965100" cy="89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Wind</a:t>
            </a:r>
            <a:endParaRPr/>
          </a:p>
        </p:txBody>
      </p:sp>
      <p:sp>
        <p:nvSpPr>
          <p:cNvPr id="388" name="Google Shape;388;p33"/>
          <p:cNvSpPr/>
          <p:nvPr/>
        </p:nvSpPr>
        <p:spPr>
          <a:xfrm>
            <a:off x="2687500" y="394025"/>
            <a:ext cx="474224" cy="439668"/>
          </a:xfrm>
          <a:custGeom>
            <a:rect b="b" l="l" r="r" t="t"/>
            <a:pathLst>
              <a:path extrusionOk="0" h="12698" w="12446">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9" name="Google Shape;389;p33"/>
          <p:cNvPicPr preferRelativeResize="0"/>
          <p:nvPr/>
        </p:nvPicPr>
        <p:blipFill>
          <a:blip r:embed="rId3">
            <a:alphaModFix/>
          </a:blip>
          <a:stretch>
            <a:fillRect/>
          </a:stretch>
        </p:blipFill>
        <p:spPr>
          <a:xfrm>
            <a:off x="1071663" y="2754775"/>
            <a:ext cx="3705901" cy="1835900"/>
          </a:xfrm>
          <a:prstGeom prst="rect">
            <a:avLst/>
          </a:prstGeom>
          <a:noFill/>
          <a:ln>
            <a:noFill/>
          </a:ln>
        </p:spPr>
      </p:pic>
      <p:sp>
        <p:nvSpPr>
          <p:cNvPr id="390" name="Google Shape;390;p33"/>
          <p:cNvSpPr txBox="1"/>
          <p:nvPr/>
        </p:nvSpPr>
        <p:spPr>
          <a:xfrm>
            <a:off x="1558400" y="4567800"/>
            <a:ext cx="2994000" cy="5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700">
                <a:latin typeface="Advent Pro"/>
                <a:ea typeface="Advent Pro"/>
                <a:cs typeface="Advent Pro"/>
                <a:sym typeface="Advent Pro"/>
              </a:rPr>
              <a:t>Source:</a:t>
            </a:r>
            <a:r>
              <a:rPr lang="es" sz="800" u="sng">
                <a:solidFill>
                  <a:schemeClr val="hlink"/>
                </a:solidFill>
                <a:latin typeface="Advent Pro"/>
                <a:ea typeface="Advent Pro"/>
                <a:cs typeface="Advent Pro"/>
                <a:sym typeface="Advent Pro"/>
                <a:hlinkClick r:id="rId4"/>
              </a:rPr>
              <a:t>https://www.google.com/url?q=https://www.scottmadden.com/insight/understanding-wind-energy-potential-southeast/&amp;sa=D&amp;ust=1603857599982000&amp;usg=AFQjCNFUOxI5j_SPa91Y0OyavdcRuKjGcA</a:t>
            </a:r>
            <a:r>
              <a:rPr lang="es" sz="800">
                <a:latin typeface="Advent Pro"/>
                <a:ea typeface="Advent Pro"/>
                <a:cs typeface="Advent Pro"/>
                <a:sym typeface="Advent Pro"/>
              </a:rPr>
              <a:t> </a:t>
            </a:r>
            <a:endParaRPr sz="800">
              <a:latin typeface="Advent Pro"/>
              <a:ea typeface="Advent Pro"/>
              <a:cs typeface="Advent Pro"/>
              <a:sym typeface="Advent Pro"/>
            </a:endParaRPr>
          </a:p>
        </p:txBody>
      </p:sp>
      <p:pic>
        <p:nvPicPr>
          <p:cNvPr id="391" name="Google Shape;391;p33"/>
          <p:cNvPicPr preferRelativeResize="0"/>
          <p:nvPr/>
        </p:nvPicPr>
        <p:blipFill rotWithShape="1">
          <a:blip r:embed="rId5">
            <a:alphaModFix/>
          </a:blip>
          <a:srcRect b="11441" l="0" r="0" t="0"/>
          <a:stretch/>
        </p:blipFill>
        <p:spPr>
          <a:xfrm>
            <a:off x="5458277" y="1051750"/>
            <a:ext cx="3252524" cy="2889675"/>
          </a:xfrm>
          <a:prstGeom prst="rect">
            <a:avLst/>
          </a:prstGeom>
          <a:noFill/>
          <a:ln>
            <a:noFill/>
          </a:ln>
        </p:spPr>
      </p:pic>
      <p:sp>
        <p:nvSpPr>
          <p:cNvPr id="392" name="Google Shape;392;p33"/>
          <p:cNvSpPr txBox="1"/>
          <p:nvPr/>
        </p:nvSpPr>
        <p:spPr>
          <a:xfrm>
            <a:off x="5151175" y="4007800"/>
            <a:ext cx="3866700" cy="4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700">
                <a:latin typeface="Advent Pro"/>
                <a:ea typeface="Advent Pro"/>
                <a:cs typeface="Advent Pro"/>
                <a:sym typeface="Advent Pro"/>
              </a:rPr>
              <a:t>Source:</a:t>
            </a:r>
            <a:r>
              <a:rPr lang="es" sz="800" u="sng">
                <a:solidFill>
                  <a:schemeClr val="hlink"/>
                </a:solidFill>
                <a:latin typeface="Advent Pro"/>
                <a:ea typeface="Advent Pro"/>
                <a:cs typeface="Advent Pro"/>
                <a:sym typeface="Advent Pro"/>
                <a:hlinkClick r:id="rId6"/>
              </a:rPr>
              <a:t>https://www.vox.com/energy-and-environment/2018/3/8/17084158/wind-turbine-power-energy-blades</a:t>
            </a:r>
            <a:r>
              <a:rPr lang="es" sz="800">
                <a:latin typeface="Advent Pro"/>
                <a:ea typeface="Advent Pro"/>
                <a:cs typeface="Advent Pro"/>
                <a:sym typeface="Advent Pro"/>
              </a:rPr>
              <a:t> </a:t>
            </a:r>
            <a:endParaRPr sz="800">
              <a:latin typeface="Advent Pro"/>
              <a:ea typeface="Advent Pro"/>
              <a:cs typeface="Advent Pro"/>
              <a:sym typeface="Advent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4"/>
          <p:cNvSpPr txBox="1"/>
          <p:nvPr>
            <p:ph idx="1" type="subTitle"/>
          </p:nvPr>
        </p:nvSpPr>
        <p:spPr>
          <a:xfrm>
            <a:off x="1061850" y="800363"/>
            <a:ext cx="3866700" cy="1537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Redox Flow Batteries</a:t>
            </a:r>
            <a:endParaRPr/>
          </a:p>
          <a:p>
            <a:pPr indent="-298450" lvl="1" marL="914400" rtl="0" algn="l">
              <a:spcBef>
                <a:spcPts val="0"/>
              </a:spcBef>
              <a:spcAft>
                <a:spcPts val="0"/>
              </a:spcAft>
              <a:buSzPts val="1100"/>
              <a:buChar char="-"/>
            </a:pPr>
            <a:r>
              <a:rPr lang="es"/>
              <a:t>Flowing electrolyte tanks, can be charged or discharged based on flow direction </a:t>
            </a:r>
            <a:endParaRPr/>
          </a:p>
          <a:p>
            <a:pPr indent="-298450" lvl="0" marL="457200" rtl="0" algn="l">
              <a:spcBef>
                <a:spcPts val="0"/>
              </a:spcBef>
              <a:spcAft>
                <a:spcPts val="0"/>
              </a:spcAft>
              <a:buSzPts val="1100"/>
              <a:buChar char="-"/>
            </a:pPr>
            <a:r>
              <a:rPr lang="es"/>
              <a:t>Long life-cycle</a:t>
            </a:r>
            <a:endParaRPr/>
          </a:p>
          <a:p>
            <a:pPr indent="-298450" lvl="0" marL="457200" rtl="0" algn="l">
              <a:spcBef>
                <a:spcPts val="0"/>
              </a:spcBef>
              <a:spcAft>
                <a:spcPts val="0"/>
              </a:spcAft>
              <a:buSzPts val="1100"/>
              <a:buChar char="-"/>
            </a:pPr>
            <a:r>
              <a:rPr lang="es"/>
              <a:t>High discharge rates</a:t>
            </a:r>
            <a:endParaRPr/>
          </a:p>
          <a:p>
            <a:pPr indent="-298450" lvl="0" marL="457200" rtl="0" algn="l">
              <a:spcBef>
                <a:spcPts val="0"/>
              </a:spcBef>
              <a:spcAft>
                <a:spcPts val="0"/>
              </a:spcAft>
              <a:buSzPts val="1100"/>
              <a:buChar char="-"/>
            </a:pPr>
            <a:r>
              <a:rPr lang="es"/>
              <a:t>Scalable energy and power features</a:t>
            </a:r>
            <a:endParaRPr/>
          </a:p>
          <a:p>
            <a:pPr indent="-298450" lvl="0" marL="457200" rtl="0" algn="l">
              <a:spcBef>
                <a:spcPts val="0"/>
              </a:spcBef>
              <a:spcAft>
                <a:spcPts val="0"/>
              </a:spcAft>
              <a:buSzPts val="1100"/>
              <a:buChar char="-"/>
            </a:pPr>
            <a:r>
              <a:rPr lang="es"/>
              <a:t>Safe design</a:t>
            </a:r>
            <a:endParaRPr/>
          </a:p>
          <a:p>
            <a:pPr indent="-298450" lvl="0" marL="457200" rtl="0" algn="l">
              <a:spcBef>
                <a:spcPts val="0"/>
              </a:spcBef>
              <a:spcAft>
                <a:spcPts val="0"/>
              </a:spcAft>
              <a:buSzPts val="1100"/>
              <a:buChar char="-"/>
            </a:pPr>
            <a:r>
              <a:rPr lang="es"/>
              <a:t>USC cheap design</a:t>
            </a:r>
            <a:endParaRPr/>
          </a:p>
        </p:txBody>
      </p:sp>
      <p:sp>
        <p:nvSpPr>
          <p:cNvPr id="398" name="Google Shape;398;p34"/>
          <p:cNvSpPr txBox="1"/>
          <p:nvPr>
            <p:ph type="title"/>
          </p:nvPr>
        </p:nvSpPr>
        <p:spPr>
          <a:xfrm flipH="1">
            <a:off x="1012646" y="235658"/>
            <a:ext cx="3965100" cy="89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RBFs</a:t>
            </a:r>
            <a:endParaRPr/>
          </a:p>
        </p:txBody>
      </p:sp>
      <p:sp>
        <p:nvSpPr>
          <p:cNvPr id="399" name="Google Shape;399;p34"/>
          <p:cNvSpPr txBox="1"/>
          <p:nvPr>
            <p:ph idx="1" type="subTitle"/>
          </p:nvPr>
        </p:nvSpPr>
        <p:spPr>
          <a:xfrm>
            <a:off x="1541625" y="4444325"/>
            <a:ext cx="38667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700"/>
              <a:t>Source: </a:t>
            </a:r>
            <a:r>
              <a:rPr lang="es" sz="700"/>
              <a:t>Roberts, D. (2018, September 20). A tiny, beleaguered government agency seeks an energy holy grail: Long-term energy storage. Retrieved October 26, 2020, from https://www.vox.com/energy-and-environment/2018/9/20/17877850/arpa-e-long-term-energy-storage-days</a:t>
            </a:r>
            <a:endParaRPr sz="700"/>
          </a:p>
          <a:p>
            <a:pPr indent="0" lvl="0" marL="0" rtl="0" algn="l">
              <a:spcBef>
                <a:spcPts val="0"/>
              </a:spcBef>
              <a:spcAft>
                <a:spcPts val="0"/>
              </a:spcAft>
              <a:buNone/>
            </a:pPr>
            <a:r>
              <a:rPr lang="es"/>
              <a:t>Graphical demonstration of design</a:t>
            </a:r>
            <a:endParaRPr/>
          </a:p>
        </p:txBody>
      </p:sp>
      <p:sp>
        <p:nvSpPr>
          <p:cNvPr id="400" name="Google Shape;400;p34"/>
          <p:cNvSpPr txBox="1"/>
          <p:nvPr>
            <p:ph idx="1" type="subTitle"/>
          </p:nvPr>
        </p:nvSpPr>
        <p:spPr>
          <a:xfrm>
            <a:off x="5937525" y="3430025"/>
            <a:ext cx="24876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700"/>
              <a:t>Source https://news.usc.edu/166306/flow-battery-renewable-energy-electricity-storage-usc-study/</a:t>
            </a:r>
            <a:endParaRPr/>
          </a:p>
        </p:txBody>
      </p:sp>
      <p:sp>
        <p:nvSpPr>
          <p:cNvPr id="401" name="Google Shape;401;p34"/>
          <p:cNvSpPr txBox="1"/>
          <p:nvPr>
            <p:ph idx="1" type="subTitle"/>
          </p:nvPr>
        </p:nvSpPr>
        <p:spPr>
          <a:xfrm>
            <a:off x="5254050" y="3791525"/>
            <a:ext cx="269100" cy="3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N</a:t>
            </a:r>
            <a:endParaRPr/>
          </a:p>
        </p:txBody>
      </p:sp>
      <p:sp>
        <p:nvSpPr>
          <p:cNvPr id="402" name="Google Shape;402;p34"/>
          <p:cNvSpPr txBox="1"/>
          <p:nvPr>
            <p:ph idx="1" type="subTitle"/>
          </p:nvPr>
        </p:nvSpPr>
        <p:spPr>
          <a:xfrm>
            <a:off x="4928550" y="3529325"/>
            <a:ext cx="269100" cy="3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a:t>
            </a:r>
            <a:endParaRPr/>
          </a:p>
        </p:txBody>
      </p:sp>
      <p:pic>
        <p:nvPicPr>
          <p:cNvPr id="403" name="Google Shape;403;p34"/>
          <p:cNvPicPr preferRelativeResize="0"/>
          <p:nvPr/>
        </p:nvPicPr>
        <p:blipFill>
          <a:blip r:embed="rId3">
            <a:alphaModFix/>
          </a:blip>
          <a:stretch>
            <a:fillRect/>
          </a:stretch>
        </p:blipFill>
        <p:spPr>
          <a:xfrm>
            <a:off x="1426800" y="2264026"/>
            <a:ext cx="4096350" cy="2249574"/>
          </a:xfrm>
          <a:prstGeom prst="rect">
            <a:avLst/>
          </a:prstGeom>
          <a:noFill/>
          <a:ln>
            <a:noFill/>
          </a:ln>
        </p:spPr>
      </p:pic>
      <p:grpSp>
        <p:nvGrpSpPr>
          <p:cNvPr id="404" name="Google Shape;404;p34"/>
          <p:cNvGrpSpPr/>
          <p:nvPr/>
        </p:nvGrpSpPr>
        <p:grpSpPr>
          <a:xfrm>
            <a:off x="2589612" y="444480"/>
            <a:ext cx="474218" cy="479044"/>
            <a:chOff x="-35481425" y="3919600"/>
            <a:chExt cx="291450" cy="291425"/>
          </a:xfrm>
        </p:grpSpPr>
        <p:sp>
          <p:nvSpPr>
            <p:cNvPr id="405" name="Google Shape;405;p34"/>
            <p:cNvSpPr/>
            <p:nvPr/>
          </p:nvSpPr>
          <p:spPr>
            <a:xfrm>
              <a:off x="-35327050" y="4125150"/>
              <a:ext cx="84300" cy="85100"/>
            </a:xfrm>
            <a:custGeom>
              <a:rect b="b" l="l" r="r" t="t"/>
              <a:pathLst>
                <a:path extrusionOk="0" h="3404" w="3372">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4"/>
            <p:cNvSpPr/>
            <p:nvPr/>
          </p:nvSpPr>
          <p:spPr>
            <a:xfrm>
              <a:off x="-35429450" y="3921175"/>
              <a:ext cx="84300" cy="85075"/>
            </a:xfrm>
            <a:custGeom>
              <a:rect b="b" l="l" r="r" t="t"/>
              <a:pathLst>
                <a:path extrusionOk="0" h="3403" w="3372">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4"/>
            <p:cNvSpPr/>
            <p:nvPr/>
          </p:nvSpPr>
          <p:spPr>
            <a:xfrm>
              <a:off x="-35481425" y="4021975"/>
              <a:ext cx="137075" cy="35475"/>
            </a:xfrm>
            <a:custGeom>
              <a:rect b="b" l="l" r="r" t="t"/>
              <a:pathLst>
                <a:path extrusionOk="0" h="1419" w="5483">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4"/>
            <p:cNvSpPr/>
            <p:nvPr/>
          </p:nvSpPr>
          <p:spPr>
            <a:xfrm>
              <a:off x="-35481425" y="4073975"/>
              <a:ext cx="136275" cy="85875"/>
            </a:xfrm>
            <a:custGeom>
              <a:rect b="b" l="l" r="r" t="t"/>
              <a:pathLst>
                <a:path extrusionOk="0" h="3435" w="5451">
                  <a:moveTo>
                    <a:pt x="1" y="0"/>
                  </a:moveTo>
                  <a:lnTo>
                    <a:pt x="1" y="3434"/>
                  </a:lnTo>
                  <a:lnTo>
                    <a:pt x="5451" y="3434"/>
                  </a:lnTo>
                  <a:lnTo>
                    <a:pt x="545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4"/>
            <p:cNvSpPr/>
            <p:nvPr/>
          </p:nvSpPr>
          <p:spPr>
            <a:xfrm>
              <a:off x="-35481425" y="4176350"/>
              <a:ext cx="136275" cy="34675"/>
            </a:xfrm>
            <a:custGeom>
              <a:rect b="b" l="l" r="r" t="t"/>
              <a:pathLst>
                <a:path extrusionOk="0" h="1387" w="5451">
                  <a:moveTo>
                    <a:pt x="1" y="1"/>
                  </a:moveTo>
                  <a:lnTo>
                    <a:pt x="1" y="347"/>
                  </a:lnTo>
                  <a:cubicBezTo>
                    <a:pt x="1" y="946"/>
                    <a:pt x="410" y="1387"/>
                    <a:pt x="1009" y="1387"/>
                  </a:cubicBezTo>
                  <a:lnTo>
                    <a:pt x="4443" y="1387"/>
                  </a:lnTo>
                  <a:cubicBezTo>
                    <a:pt x="4978" y="1387"/>
                    <a:pt x="5451" y="914"/>
                    <a:pt x="5451" y="347"/>
                  </a:cubicBezTo>
                  <a:lnTo>
                    <a:pt x="5451"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4"/>
            <p:cNvSpPr/>
            <p:nvPr/>
          </p:nvSpPr>
          <p:spPr>
            <a:xfrm>
              <a:off x="-35327050" y="3919600"/>
              <a:ext cx="137075" cy="33875"/>
            </a:xfrm>
            <a:custGeom>
              <a:rect b="b" l="l" r="r" t="t"/>
              <a:pathLst>
                <a:path extrusionOk="0" h="1355" w="5483">
                  <a:moveTo>
                    <a:pt x="1009" y="0"/>
                  </a:moveTo>
                  <a:cubicBezTo>
                    <a:pt x="473" y="0"/>
                    <a:pt x="1" y="473"/>
                    <a:pt x="1" y="1008"/>
                  </a:cubicBezTo>
                  <a:lnTo>
                    <a:pt x="1" y="1355"/>
                  </a:lnTo>
                  <a:lnTo>
                    <a:pt x="5482" y="1355"/>
                  </a:lnTo>
                  <a:lnTo>
                    <a:pt x="5482" y="1008"/>
                  </a:lnTo>
                  <a:cubicBezTo>
                    <a:pt x="5482" y="473"/>
                    <a:pt x="5010" y="0"/>
                    <a:pt x="4443" y="0"/>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4"/>
            <p:cNvSpPr/>
            <p:nvPr/>
          </p:nvSpPr>
          <p:spPr>
            <a:xfrm>
              <a:off x="-35327825" y="3970800"/>
              <a:ext cx="136275" cy="85875"/>
            </a:xfrm>
            <a:custGeom>
              <a:rect b="b" l="l" r="r" t="t"/>
              <a:pathLst>
                <a:path extrusionOk="0" h="3435" w="5451">
                  <a:moveTo>
                    <a:pt x="0" y="0"/>
                  </a:moveTo>
                  <a:lnTo>
                    <a:pt x="0" y="3434"/>
                  </a:lnTo>
                  <a:lnTo>
                    <a:pt x="5450" y="3434"/>
                  </a:lnTo>
                  <a:lnTo>
                    <a:pt x="5450"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4"/>
            <p:cNvSpPr/>
            <p:nvPr/>
          </p:nvSpPr>
          <p:spPr>
            <a:xfrm>
              <a:off x="-35327825" y="4073975"/>
              <a:ext cx="136275" cy="35450"/>
            </a:xfrm>
            <a:custGeom>
              <a:rect b="b" l="l" r="r" t="t"/>
              <a:pathLst>
                <a:path extrusionOk="0" h="1418" w="5451">
                  <a:moveTo>
                    <a:pt x="0" y="0"/>
                  </a:moveTo>
                  <a:lnTo>
                    <a:pt x="0" y="347"/>
                  </a:lnTo>
                  <a:cubicBezTo>
                    <a:pt x="0" y="914"/>
                    <a:pt x="473" y="1418"/>
                    <a:pt x="1008" y="1418"/>
                  </a:cubicBezTo>
                  <a:lnTo>
                    <a:pt x="4442" y="1418"/>
                  </a:lnTo>
                  <a:cubicBezTo>
                    <a:pt x="4978" y="1418"/>
                    <a:pt x="5450" y="945"/>
                    <a:pt x="5450" y="347"/>
                  </a:cubicBezTo>
                  <a:lnTo>
                    <a:pt x="5450"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13" name="Google Shape;413;p34"/>
          <p:cNvPicPr preferRelativeResize="0"/>
          <p:nvPr/>
        </p:nvPicPr>
        <p:blipFill>
          <a:blip r:embed="rId4">
            <a:alphaModFix/>
          </a:blip>
          <a:stretch>
            <a:fillRect/>
          </a:stretch>
        </p:blipFill>
        <p:spPr>
          <a:xfrm>
            <a:off x="5678033" y="1364675"/>
            <a:ext cx="2880731" cy="19204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5"/>
          <p:cNvSpPr txBox="1"/>
          <p:nvPr>
            <p:ph type="title"/>
          </p:nvPr>
        </p:nvSpPr>
        <p:spPr>
          <a:xfrm flipH="1">
            <a:off x="963446" y="391408"/>
            <a:ext cx="3965100" cy="89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FCEVs</a:t>
            </a:r>
            <a:endParaRPr/>
          </a:p>
        </p:txBody>
      </p:sp>
      <p:sp>
        <p:nvSpPr>
          <p:cNvPr id="419" name="Google Shape;419;p35"/>
          <p:cNvSpPr txBox="1"/>
          <p:nvPr>
            <p:ph idx="1" type="subTitle"/>
          </p:nvPr>
        </p:nvSpPr>
        <p:spPr>
          <a:xfrm>
            <a:off x="1012650" y="1216300"/>
            <a:ext cx="2716800" cy="2943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Fuel Cell Electric Vehicles</a:t>
            </a:r>
            <a:endParaRPr/>
          </a:p>
          <a:p>
            <a:pPr indent="-298450" lvl="0" marL="457200" rtl="0" algn="l">
              <a:spcBef>
                <a:spcPts val="0"/>
              </a:spcBef>
              <a:spcAft>
                <a:spcPts val="0"/>
              </a:spcAft>
              <a:buSzPts val="1100"/>
              <a:buChar char="-"/>
            </a:pPr>
            <a:r>
              <a:rPr lang="es"/>
              <a:t>Heat and water</a:t>
            </a:r>
            <a:endParaRPr/>
          </a:p>
          <a:p>
            <a:pPr indent="-298450" lvl="0" marL="457200" rtl="0" algn="l">
              <a:spcBef>
                <a:spcPts val="0"/>
              </a:spcBef>
              <a:spcAft>
                <a:spcPts val="0"/>
              </a:spcAft>
              <a:buSzPts val="1100"/>
              <a:buChar char="-"/>
            </a:pPr>
            <a:r>
              <a:rPr lang="es"/>
              <a:t>MOFs increase H storage capacity</a:t>
            </a:r>
            <a:endParaRPr/>
          </a:p>
          <a:p>
            <a:pPr indent="-298450" lvl="1" marL="914400" rtl="0" algn="l">
              <a:spcBef>
                <a:spcPts val="0"/>
              </a:spcBef>
              <a:spcAft>
                <a:spcPts val="0"/>
              </a:spcAft>
              <a:buSzPts val="1100"/>
              <a:buChar char="-"/>
            </a:pPr>
            <a:r>
              <a:rPr lang="es"/>
              <a:t>Less bulky</a:t>
            </a:r>
            <a:endParaRPr/>
          </a:p>
          <a:p>
            <a:pPr indent="-298450" lvl="1" marL="914400" rtl="0" algn="l">
              <a:spcBef>
                <a:spcPts val="0"/>
              </a:spcBef>
              <a:spcAft>
                <a:spcPts val="0"/>
              </a:spcAft>
              <a:buSzPts val="1100"/>
              <a:buChar char="-"/>
            </a:pPr>
            <a:r>
              <a:rPr lang="es"/>
              <a:t>Increased mileage</a:t>
            </a:r>
            <a:endParaRPr/>
          </a:p>
          <a:p>
            <a:pPr indent="-298450" lvl="0" marL="457200" rtl="0" algn="l">
              <a:spcBef>
                <a:spcPts val="0"/>
              </a:spcBef>
              <a:spcAft>
                <a:spcPts val="0"/>
              </a:spcAft>
              <a:buSzPts val="1100"/>
              <a:buChar char="-"/>
            </a:pPr>
            <a:r>
              <a:rPr lang="es"/>
              <a:t>Numerous tax incentives </a:t>
            </a:r>
            <a:endParaRPr/>
          </a:p>
          <a:p>
            <a:pPr indent="-298450" lvl="0" marL="457200" rtl="0" algn="l">
              <a:spcBef>
                <a:spcPts val="0"/>
              </a:spcBef>
              <a:spcAft>
                <a:spcPts val="0"/>
              </a:spcAft>
              <a:buSzPts val="1100"/>
              <a:buChar char="-"/>
            </a:pPr>
            <a:r>
              <a:rPr lang="es"/>
              <a:t>Cheaper to run than ICMs or electric vehicles within 10 years</a:t>
            </a:r>
            <a:endParaRPr/>
          </a:p>
          <a:p>
            <a:pPr indent="-298450" lvl="0" marL="457200" rtl="0" algn="l">
              <a:spcBef>
                <a:spcPts val="0"/>
              </a:spcBef>
              <a:spcAft>
                <a:spcPts val="0"/>
              </a:spcAft>
              <a:buSzPts val="1100"/>
              <a:buChar char="-"/>
            </a:pPr>
            <a:r>
              <a:rPr lang="es"/>
              <a:t>Attract investors</a:t>
            </a:r>
            <a:endParaRPr/>
          </a:p>
          <a:p>
            <a:pPr indent="-298450" lvl="0" marL="457200" rtl="0" algn="l">
              <a:spcBef>
                <a:spcPts val="0"/>
              </a:spcBef>
              <a:spcAft>
                <a:spcPts val="0"/>
              </a:spcAft>
              <a:buSzPts val="1100"/>
              <a:buChar char="-"/>
            </a:pPr>
            <a:r>
              <a:rPr lang="es"/>
              <a:t>Establish Euro-Technologies</a:t>
            </a:r>
            <a:endParaRPr/>
          </a:p>
          <a:p>
            <a:pPr indent="0" lvl="0" marL="0" rtl="0" algn="l">
              <a:spcBef>
                <a:spcPts val="0"/>
              </a:spcBef>
              <a:spcAft>
                <a:spcPts val="0"/>
              </a:spcAft>
              <a:buNone/>
            </a:pPr>
            <a:r>
              <a:rPr lang="es"/>
              <a:t> </a:t>
            </a:r>
            <a:endParaRPr/>
          </a:p>
        </p:txBody>
      </p:sp>
      <p:pic>
        <p:nvPicPr>
          <p:cNvPr id="420" name="Google Shape;420;p35"/>
          <p:cNvPicPr preferRelativeResize="0"/>
          <p:nvPr/>
        </p:nvPicPr>
        <p:blipFill>
          <a:blip r:embed="rId3">
            <a:alphaModFix/>
          </a:blip>
          <a:stretch>
            <a:fillRect/>
          </a:stretch>
        </p:blipFill>
        <p:spPr>
          <a:xfrm>
            <a:off x="3991300" y="1138575"/>
            <a:ext cx="5027080" cy="3021275"/>
          </a:xfrm>
          <a:prstGeom prst="rect">
            <a:avLst/>
          </a:prstGeom>
          <a:noFill/>
          <a:ln>
            <a:noFill/>
          </a:ln>
        </p:spPr>
      </p:pic>
      <p:grpSp>
        <p:nvGrpSpPr>
          <p:cNvPr id="421" name="Google Shape;421;p35"/>
          <p:cNvGrpSpPr/>
          <p:nvPr/>
        </p:nvGrpSpPr>
        <p:grpSpPr>
          <a:xfrm>
            <a:off x="2830636" y="573079"/>
            <a:ext cx="474646" cy="451812"/>
            <a:chOff x="1492675" y="4420975"/>
            <a:chExt cx="481825" cy="438525"/>
          </a:xfrm>
        </p:grpSpPr>
        <p:sp>
          <p:nvSpPr>
            <p:cNvPr id="422" name="Google Shape;422;p35"/>
            <p:cNvSpPr/>
            <p:nvPr/>
          </p:nvSpPr>
          <p:spPr>
            <a:xfrm>
              <a:off x="1841375" y="4649825"/>
              <a:ext cx="43325" cy="43300"/>
            </a:xfrm>
            <a:custGeom>
              <a:rect b="b" l="l" r="r" t="t"/>
              <a:pathLst>
                <a:path extrusionOk="0" h="1732" w="1733">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23" name="Google Shape;423;p35"/>
            <p:cNvSpPr/>
            <p:nvPr/>
          </p:nvSpPr>
          <p:spPr>
            <a:xfrm>
              <a:off x="1582425" y="4649825"/>
              <a:ext cx="43300" cy="43300"/>
            </a:xfrm>
            <a:custGeom>
              <a:rect b="b" l="l" r="r" t="t"/>
              <a:pathLst>
                <a:path extrusionOk="0" h="1732" w="1732">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24" name="Google Shape;424;p35"/>
            <p:cNvSpPr/>
            <p:nvPr/>
          </p:nvSpPr>
          <p:spPr>
            <a:xfrm>
              <a:off x="1492675" y="4420975"/>
              <a:ext cx="481825" cy="356475"/>
            </a:xfrm>
            <a:custGeom>
              <a:rect b="b" l="l" r="r" t="t"/>
              <a:pathLst>
                <a:path extrusionOk="0" h="14259" w="19273">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25" name="Google Shape;425;p35"/>
            <p:cNvSpPr/>
            <p:nvPr/>
          </p:nvSpPr>
          <p:spPr>
            <a:xfrm>
              <a:off x="1546875" y="4805650"/>
              <a:ext cx="118975" cy="53850"/>
            </a:xfrm>
            <a:custGeom>
              <a:rect b="b" l="l" r="r" t="t"/>
              <a:pathLst>
                <a:path extrusionOk="0" h="2154" w="4759">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26" name="Google Shape;426;p35"/>
            <p:cNvSpPr/>
            <p:nvPr/>
          </p:nvSpPr>
          <p:spPr>
            <a:xfrm>
              <a:off x="1801325" y="4805650"/>
              <a:ext cx="118975" cy="53850"/>
            </a:xfrm>
            <a:custGeom>
              <a:rect b="b" l="l" r="r" t="t"/>
              <a:pathLst>
                <a:path extrusionOk="0" h="2154" w="4759">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sp>
        <p:nvSpPr>
          <p:cNvPr id="427" name="Google Shape;427;p35"/>
          <p:cNvSpPr txBox="1"/>
          <p:nvPr>
            <p:ph idx="1" type="subTitle"/>
          </p:nvPr>
        </p:nvSpPr>
        <p:spPr>
          <a:xfrm>
            <a:off x="5207500" y="4246800"/>
            <a:ext cx="2894700" cy="89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700"/>
              <a:t>https://afdc.energy.gov/vehicles/fuel_cell.html</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6"/>
          <p:cNvSpPr txBox="1"/>
          <p:nvPr/>
        </p:nvSpPr>
        <p:spPr>
          <a:xfrm>
            <a:off x="2909500" y="1113200"/>
            <a:ext cx="3801900" cy="4539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SzPts val="1100"/>
              <a:buNone/>
            </a:pPr>
            <a:r>
              <a:rPr lang="es" sz="4800">
                <a:solidFill>
                  <a:srgbClr val="434343"/>
                </a:solidFill>
                <a:latin typeface="Squada One"/>
                <a:ea typeface="Squada One"/>
                <a:cs typeface="Squada One"/>
                <a:sym typeface="Squada One"/>
              </a:rPr>
              <a:t>80</a:t>
            </a:r>
            <a:r>
              <a:rPr lang="es" sz="4800">
                <a:solidFill>
                  <a:srgbClr val="434343"/>
                </a:solidFill>
                <a:latin typeface="Squada One"/>
                <a:ea typeface="Squada One"/>
                <a:cs typeface="Squada One"/>
                <a:sym typeface="Squada One"/>
              </a:rPr>
              <a:t>,050,000 </a:t>
            </a:r>
            <a:endParaRPr sz="4800">
              <a:solidFill>
                <a:srgbClr val="434343"/>
              </a:solidFill>
              <a:latin typeface="Squada One"/>
              <a:ea typeface="Squada One"/>
              <a:cs typeface="Squada One"/>
              <a:sym typeface="Squada One"/>
            </a:endParaRPr>
          </a:p>
        </p:txBody>
      </p:sp>
      <p:sp>
        <p:nvSpPr>
          <p:cNvPr id="433" name="Google Shape;433;p36"/>
          <p:cNvSpPr txBox="1"/>
          <p:nvPr>
            <p:ph type="ctrTitle"/>
          </p:nvPr>
        </p:nvSpPr>
        <p:spPr>
          <a:xfrm>
            <a:off x="1042100" y="325800"/>
            <a:ext cx="29559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BUDGET- PHASE 2</a:t>
            </a:r>
            <a:endParaRPr/>
          </a:p>
        </p:txBody>
      </p:sp>
      <p:sp>
        <p:nvSpPr>
          <p:cNvPr id="434" name="Google Shape;434;p36"/>
          <p:cNvSpPr/>
          <p:nvPr/>
        </p:nvSpPr>
        <p:spPr>
          <a:xfrm>
            <a:off x="2469750" y="2395250"/>
            <a:ext cx="3485100" cy="352200"/>
          </a:xfrm>
          <a:prstGeom prst="rect">
            <a:avLst/>
          </a:prstGeom>
          <a:solidFill>
            <a:srgbClr val="96AC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6"/>
          <p:cNvSpPr/>
          <p:nvPr/>
        </p:nvSpPr>
        <p:spPr>
          <a:xfrm>
            <a:off x="2469775" y="3009925"/>
            <a:ext cx="4831800" cy="352200"/>
          </a:xfrm>
          <a:prstGeom prst="rect">
            <a:avLst/>
          </a:prstGeom>
          <a:solidFill>
            <a:srgbClr val="F9C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6"/>
          <p:cNvSpPr/>
          <p:nvPr/>
        </p:nvSpPr>
        <p:spPr>
          <a:xfrm>
            <a:off x="2469775" y="3624600"/>
            <a:ext cx="3094500" cy="352200"/>
          </a:xfrm>
          <a:prstGeom prst="rect">
            <a:avLst/>
          </a:prstGeom>
          <a:solidFill>
            <a:srgbClr val="62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6"/>
          <p:cNvSpPr/>
          <p:nvPr/>
        </p:nvSpPr>
        <p:spPr>
          <a:xfrm>
            <a:off x="2469750" y="4239300"/>
            <a:ext cx="995400" cy="352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6"/>
          <p:cNvSpPr txBox="1"/>
          <p:nvPr/>
        </p:nvSpPr>
        <p:spPr>
          <a:xfrm>
            <a:off x="6196650" y="2342550"/>
            <a:ext cx="1314600" cy="4539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$15</a:t>
            </a:r>
            <a:r>
              <a:rPr lang="es" sz="1200">
                <a:solidFill>
                  <a:srgbClr val="434343"/>
                </a:solidFill>
                <a:latin typeface="Squada One"/>
                <a:ea typeface="Squada One"/>
                <a:cs typeface="Squada One"/>
                <a:sym typeface="Squada One"/>
              </a:rPr>
              <a:t>,000,000 </a:t>
            </a:r>
            <a:endParaRPr sz="1200">
              <a:solidFill>
                <a:srgbClr val="434343"/>
              </a:solidFill>
              <a:latin typeface="Squada One"/>
              <a:ea typeface="Squada One"/>
              <a:cs typeface="Squada One"/>
              <a:sym typeface="Squada One"/>
            </a:endParaRPr>
          </a:p>
        </p:txBody>
      </p:sp>
      <p:sp>
        <p:nvSpPr>
          <p:cNvPr id="439" name="Google Shape;439;p36"/>
          <p:cNvSpPr txBox="1"/>
          <p:nvPr/>
        </p:nvSpPr>
        <p:spPr>
          <a:xfrm>
            <a:off x="6196650" y="2959075"/>
            <a:ext cx="1314600" cy="4539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$50</a:t>
            </a:r>
            <a:r>
              <a:rPr lang="es" sz="1200">
                <a:solidFill>
                  <a:srgbClr val="434343"/>
                </a:solidFill>
                <a:latin typeface="Squada One"/>
                <a:ea typeface="Squada One"/>
                <a:cs typeface="Squada One"/>
                <a:sym typeface="Squada One"/>
              </a:rPr>
              <a:t>,000,000 </a:t>
            </a:r>
            <a:endParaRPr sz="1200">
              <a:solidFill>
                <a:srgbClr val="434343"/>
              </a:solidFill>
              <a:latin typeface="Squada One"/>
              <a:ea typeface="Squada One"/>
              <a:cs typeface="Squada One"/>
              <a:sym typeface="Squada One"/>
            </a:endParaRPr>
          </a:p>
        </p:txBody>
      </p:sp>
      <p:sp>
        <p:nvSpPr>
          <p:cNvPr id="440" name="Google Shape;440;p36"/>
          <p:cNvSpPr txBox="1"/>
          <p:nvPr/>
        </p:nvSpPr>
        <p:spPr>
          <a:xfrm>
            <a:off x="6196650" y="3580675"/>
            <a:ext cx="1314600" cy="4539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$10</a:t>
            </a:r>
            <a:r>
              <a:rPr lang="es" sz="1200">
                <a:solidFill>
                  <a:srgbClr val="434343"/>
                </a:solidFill>
                <a:latin typeface="Squada One"/>
                <a:ea typeface="Squada One"/>
                <a:cs typeface="Squada One"/>
                <a:sym typeface="Squada One"/>
              </a:rPr>
              <a:t>,000,000 </a:t>
            </a:r>
            <a:endParaRPr sz="1200">
              <a:solidFill>
                <a:srgbClr val="434343"/>
              </a:solidFill>
              <a:latin typeface="Squada One"/>
              <a:ea typeface="Squada One"/>
              <a:cs typeface="Squada One"/>
              <a:sym typeface="Squada One"/>
            </a:endParaRPr>
          </a:p>
        </p:txBody>
      </p:sp>
      <p:sp>
        <p:nvSpPr>
          <p:cNvPr id="441" name="Google Shape;441;p36"/>
          <p:cNvSpPr txBox="1"/>
          <p:nvPr/>
        </p:nvSpPr>
        <p:spPr>
          <a:xfrm>
            <a:off x="6196650" y="4192125"/>
            <a:ext cx="1314600" cy="4539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$5</a:t>
            </a:r>
            <a:r>
              <a:rPr lang="es" sz="1200">
                <a:solidFill>
                  <a:srgbClr val="434343"/>
                </a:solidFill>
                <a:latin typeface="Squada One"/>
                <a:ea typeface="Squada One"/>
                <a:cs typeface="Squada One"/>
                <a:sym typeface="Squada One"/>
              </a:rPr>
              <a:t>0,000 </a:t>
            </a:r>
            <a:endParaRPr sz="1200">
              <a:solidFill>
                <a:srgbClr val="434343"/>
              </a:solidFill>
              <a:latin typeface="Squada One"/>
              <a:ea typeface="Squada One"/>
              <a:cs typeface="Squada One"/>
              <a:sym typeface="Squada One"/>
            </a:endParaRPr>
          </a:p>
        </p:txBody>
      </p:sp>
      <p:grpSp>
        <p:nvGrpSpPr>
          <p:cNvPr id="442" name="Google Shape;442;p36"/>
          <p:cNvGrpSpPr/>
          <p:nvPr/>
        </p:nvGrpSpPr>
        <p:grpSpPr>
          <a:xfrm>
            <a:off x="2813183" y="1085719"/>
            <a:ext cx="560542" cy="560542"/>
            <a:chOff x="1190625" y="238125"/>
            <a:chExt cx="5219200" cy="5219200"/>
          </a:xfrm>
        </p:grpSpPr>
        <p:sp>
          <p:nvSpPr>
            <p:cNvPr id="443" name="Google Shape;443;p36"/>
            <p:cNvSpPr/>
            <p:nvPr/>
          </p:nvSpPr>
          <p:spPr>
            <a:xfrm>
              <a:off x="1190625" y="238125"/>
              <a:ext cx="5219200" cy="5219200"/>
            </a:xfrm>
            <a:custGeom>
              <a:rect b="b" l="l" r="r" t="t"/>
              <a:pathLst>
                <a:path extrusionOk="0" h="208768" w="208768">
                  <a:moveTo>
                    <a:pt x="104808" y="0"/>
                  </a:moveTo>
                  <a:cubicBezTo>
                    <a:pt x="47429" y="0"/>
                    <a:pt x="0" y="46614"/>
                    <a:pt x="0" y="103992"/>
                  </a:cubicBezTo>
                  <a:cubicBezTo>
                    <a:pt x="0" y="161338"/>
                    <a:pt x="47429" y="208767"/>
                    <a:pt x="104808" y="208767"/>
                  </a:cubicBezTo>
                  <a:cubicBezTo>
                    <a:pt x="162153" y="208767"/>
                    <a:pt x="208767" y="161338"/>
                    <a:pt x="208767" y="103992"/>
                  </a:cubicBezTo>
                  <a:cubicBezTo>
                    <a:pt x="208767" y="46614"/>
                    <a:pt x="162153" y="0"/>
                    <a:pt x="104808" y="0"/>
                  </a:cubicBezTo>
                  <a:close/>
                </a:path>
              </a:pathLst>
            </a:custGeom>
            <a:solidFill>
              <a:srgbClr val="FEDB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6"/>
            <p:cNvSpPr/>
            <p:nvPr/>
          </p:nvSpPr>
          <p:spPr>
            <a:xfrm>
              <a:off x="3810800" y="238125"/>
              <a:ext cx="2599025" cy="5219200"/>
            </a:xfrm>
            <a:custGeom>
              <a:rect b="b" l="l" r="r" t="t"/>
              <a:pathLst>
                <a:path extrusionOk="0" h="208768" w="103961">
                  <a:moveTo>
                    <a:pt x="1" y="0"/>
                  </a:moveTo>
                  <a:lnTo>
                    <a:pt x="1" y="208767"/>
                  </a:lnTo>
                  <a:cubicBezTo>
                    <a:pt x="57346" y="208767"/>
                    <a:pt x="103960" y="161338"/>
                    <a:pt x="103960" y="103992"/>
                  </a:cubicBezTo>
                  <a:cubicBezTo>
                    <a:pt x="103960" y="46614"/>
                    <a:pt x="57346" y="0"/>
                    <a:pt x="1" y="0"/>
                  </a:cubicBezTo>
                  <a:close/>
                </a:path>
              </a:pathLst>
            </a:custGeom>
            <a:solidFill>
              <a:srgbClr val="FFCC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6"/>
            <p:cNvSpPr/>
            <p:nvPr/>
          </p:nvSpPr>
          <p:spPr>
            <a:xfrm>
              <a:off x="1802225" y="849725"/>
              <a:ext cx="3995975" cy="3995975"/>
            </a:xfrm>
            <a:custGeom>
              <a:rect b="b" l="l" r="r" t="t"/>
              <a:pathLst>
                <a:path extrusionOk="0" h="159839" w="159839">
                  <a:moveTo>
                    <a:pt x="80344" y="1"/>
                  </a:moveTo>
                  <a:cubicBezTo>
                    <a:pt x="36535" y="1"/>
                    <a:pt x="1" y="35720"/>
                    <a:pt x="1" y="79528"/>
                  </a:cubicBezTo>
                  <a:cubicBezTo>
                    <a:pt x="1" y="123304"/>
                    <a:pt x="36535" y="159838"/>
                    <a:pt x="80344" y="159838"/>
                  </a:cubicBezTo>
                  <a:cubicBezTo>
                    <a:pt x="124119" y="159838"/>
                    <a:pt x="159838" y="123304"/>
                    <a:pt x="159838" y="79528"/>
                  </a:cubicBezTo>
                  <a:cubicBezTo>
                    <a:pt x="159838" y="35720"/>
                    <a:pt x="124119" y="1"/>
                    <a:pt x="80344" y="1"/>
                  </a:cubicBezTo>
                  <a:close/>
                </a:path>
              </a:pathLst>
            </a:custGeom>
            <a:solidFill>
              <a:srgbClr val="F9C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6"/>
            <p:cNvSpPr/>
            <p:nvPr/>
          </p:nvSpPr>
          <p:spPr>
            <a:xfrm>
              <a:off x="3810800" y="849725"/>
              <a:ext cx="1987400" cy="3995975"/>
            </a:xfrm>
            <a:custGeom>
              <a:rect b="b" l="l" r="r" t="t"/>
              <a:pathLst>
                <a:path extrusionOk="0" h="159839" w="79496">
                  <a:moveTo>
                    <a:pt x="1" y="1"/>
                  </a:moveTo>
                  <a:lnTo>
                    <a:pt x="1" y="159838"/>
                  </a:lnTo>
                  <a:cubicBezTo>
                    <a:pt x="43776" y="159838"/>
                    <a:pt x="79495" y="123304"/>
                    <a:pt x="79495" y="79528"/>
                  </a:cubicBezTo>
                  <a:cubicBezTo>
                    <a:pt x="79495" y="35720"/>
                    <a:pt x="43776" y="1"/>
                    <a:pt x="1" y="1"/>
                  </a:cubicBezTo>
                  <a:close/>
                </a:path>
              </a:pathLst>
            </a:custGeom>
            <a:solidFill>
              <a:srgbClr val="E7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6"/>
            <p:cNvSpPr/>
            <p:nvPr/>
          </p:nvSpPr>
          <p:spPr>
            <a:xfrm>
              <a:off x="3025475" y="1461350"/>
              <a:ext cx="1549475" cy="2772725"/>
            </a:xfrm>
            <a:custGeom>
              <a:rect b="b" l="l" r="r" t="t"/>
              <a:pathLst>
                <a:path extrusionOk="0" h="110909" w="61979">
                  <a:moveTo>
                    <a:pt x="25281" y="24466"/>
                  </a:moveTo>
                  <a:lnTo>
                    <a:pt x="25281" y="48931"/>
                  </a:lnTo>
                  <a:lnTo>
                    <a:pt x="18366" y="48931"/>
                  </a:lnTo>
                  <a:cubicBezTo>
                    <a:pt x="14908" y="48931"/>
                    <a:pt x="12233" y="46256"/>
                    <a:pt x="12233" y="42831"/>
                  </a:cubicBezTo>
                  <a:lnTo>
                    <a:pt x="12233" y="30598"/>
                  </a:lnTo>
                  <a:cubicBezTo>
                    <a:pt x="12233" y="27141"/>
                    <a:pt x="14908" y="24466"/>
                    <a:pt x="18366" y="24466"/>
                  </a:cubicBezTo>
                  <a:close/>
                  <a:moveTo>
                    <a:pt x="43646" y="61163"/>
                  </a:moveTo>
                  <a:cubicBezTo>
                    <a:pt x="47071" y="61163"/>
                    <a:pt x="49746" y="63838"/>
                    <a:pt x="49746" y="67296"/>
                  </a:cubicBezTo>
                  <a:lnTo>
                    <a:pt x="49746" y="80344"/>
                  </a:lnTo>
                  <a:cubicBezTo>
                    <a:pt x="49746" y="83769"/>
                    <a:pt x="47071" y="86443"/>
                    <a:pt x="43646" y="86443"/>
                  </a:cubicBezTo>
                  <a:lnTo>
                    <a:pt x="37514" y="86443"/>
                  </a:lnTo>
                  <a:lnTo>
                    <a:pt x="37514" y="61163"/>
                  </a:lnTo>
                  <a:close/>
                  <a:moveTo>
                    <a:pt x="31414" y="1"/>
                  </a:moveTo>
                  <a:cubicBezTo>
                    <a:pt x="28347" y="1"/>
                    <a:pt x="25281" y="2088"/>
                    <a:pt x="25281" y="6133"/>
                  </a:cubicBezTo>
                  <a:lnTo>
                    <a:pt x="25281" y="12233"/>
                  </a:lnTo>
                  <a:lnTo>
                    <a:pt x="18366" y="12233"/>
                  </a:lnTo>
                  <a:cubicBezTo>
                    <a:pt x="8188" y="12233"/>
                    <a:pt x="1" y="20421"/>
                    <a:pt x="1" y="30598"/>
                  </a:cubicBezTo>
                  <a:lnTo>
                    <a:pt x="1" y="42831"/>
                  </a:lnTo>
                  <a:cubicBezTo>
                    <a:pt x="1" y="52975"/>
                    <a:pt x="8188" y="61163"/>
                    <a:pt x="18366" y="61163"/>
                  </a:cubicBezTo>
                  <a:lnTo>
                    <a:pt x="25281" y="61163"/>
                  </a:lnTo>
                  <a:lnTo>
                    <a:pt x="25281" y="86443"/>
                  </a:lnTo>
                  <a:lnTo>
                    <a:pt x="18366" y="86443"/>
                  </a:lnTo>
                  <a:cubicBezTo>
                    <a:pt x="14908" y="86443"/>
                    <a:pt x="12233" y="83769"/>
                    <a:pt x="12233" y="80344"/>
                  </a:cubicBezTo>
                  <a:cubicBezTo>
                    <a:pt x="12233" y="76299"/>
                    <a:pt x="9175" y="74276"/>
                    <a:pt x="6117" y="74276"/>
                  </a:cubicBezTo>
                  <a:cubicBezTo>
                    <a:pt x="3059" y="74276"/>
                    <a:pt x="1" y="76299"/>
                    <a:pt x="1" y="80344"/>
                  </a:cubicBezTo>
                  <a:cubicBezTo>
                    <a:pt x="1" y="90488"/>
                    <a:pt x="8188" y="98676"/>
                    <a:pt x="18366" y="98676"/>
                  </a:cubicBezTo>
                  <a:lnTo>
                    <a:pt x="25281" y="98676"/>
                  </a:lnTo>
                  <a:lnTo>
                    <a:pt x="25281" y="104808"/>
                  </a:lnTo>
                  <a:cubicBezTo>
                    <a:pt x="25281" y="108821"/>
                    <a:pt x="28347" y="110908"/>
                    <a:pt x="31414" y="110908"/>
                  </a:cubicBezTo>
                  <a:cubicBezTo>
                    <a:pt x="34447" y="110908"/>
                    <a:pt x="37514" y="108821"/>
                    <a:pt x="37514" y="104808"/>
                  </a:cubicBezTo>
                  <a:lnTo>
                    <a:pt x="37514" y="98676"/>
                  </a:lnTo>
                  <a:lnTo>
                    <a:pt x="43646" y="98676"/>
                  </a:lnTo>
                  <a:cubicBezTo>
                    <a:pt x="53791" y="98676"/>
                    <a:pt x="61978" y="90488"/>
                    <a:pt x="61978" y="80344"/>
                  </a:cubicBezTo>
                  <a:lnTo>
                    <a:pt x="61978" y="67296"/>
                  </a:lnTo>
                  <a:cubicBezTo>
                    <a:pt x="61978" y="57118"/>
                    <a:pt x="53791" y="48931"/>
                    <a:pt x="43646" y="48931"/>
                  </a:cubicBezTo>
                  <a:lnTo>
                    <a:pt x="37514" y="48931"/>
                  </a:lnTo>
                  <a:lnTo>
                    <a:pt x="37514" y="24466"/>
                  </a:lnTo>
                  <a:lnTo>
                    <a:pt x="43646" y="24466"/>
                  </a:lnTo>
                  <a:cubicBezTo>
                    <a:pt x="47071" y="24466"/>
                    <a:pt x="49746" y="27141"/>
                    <a:pt x="49746" y="30598"/>
                  </a:cubicBezTo>
                  <a:cubicBezTo>
                    <a:pt x="49746" y="34627"/>
                    <a:pt x="52804" y="36641"/>
                    <a:pt x="55862" y="36641"/>
                  </a:cubicBezTo>
                  <a:cubicBezTo>
                    <a:pt x="58920" y="36641"/>
                    <a:pt x="61978" y="34627"/>
                    <a:pt x="61978" y="30598"/>
                  </a:cubicBezTo>
                  <a:cubicBezTo>
                    <a:pt x="61978" y="20421"/>
                    <a:pt x="53791" y="12233"/>
                    <a:pt x="43646" y="12233"/>
                  </a:cubicBezTo>
                  <a:lnTo>
                    <a:pt x="37514" y="12233"/>
                  </a:lnTo>
                  <a:lnTo>
                    <a:pt x="37514" y="6133"/>
                  </a:lnTo>
                  <a:cubicBezTo>
                    <a:pt x="37514" y="2088"/>
                    <a:pt x="34447" y="1"/>
                    <a:pt x="31414" y="1"/>
                  </a:cubicBezTo>
                  <a:close/>
                </a:path>
              </a:pathLst>
            </a:custGeom>
            <a:solidFill>
              <a:srgbClr val="FEDB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6"/>
            <p:cNvSpPr/>
            <p:nvPr/>
          </p:nvSpPr>
          <p:spPr>
            <a:xfrm>
              <a:off x="3810800" y="1461350"/>
              <a:ext cx="764150" cy="2772725"/>
            </a:xfrm>
            <a:custGeom>
              <a:rect b="b" l="l" r="r" t="t"/>
              <a:pathLst>
                <a:path extrusionOk="0" h="110909" w="30566">
                  <a:moveTo>
                    <a:pt x="12233" y="61163"/>
                  </a:moveTo>
                  <a:cubicBezTo>
                    <a:pt x="15658" y="61163"/>
                    <a:pt x="18333" y="63838"/>
                    <a:pt x="18333" y="67296"/>
                  </a:cubicBezTo>
                  <a:lnTo>
                    <a:pt x="18333" y="80344"/>
                  </a:lnTo>
                  <a:cubicBezTo>
                    <a:pt x="18333" y="83769"/>
                    <a:pt x="15658" y="86443"/>
                    <a:pt x="12233" y="86443"/>
                  </a:cubicBezTo>
                  <a:lnTo>
                    <a:pt x="6101" y="86443"/>
                  </a:lnTo>
                  <a:lnTo>
                    <a:pt x="6101" y="61163"/>
                  </a:lnTo>
                  <a:close/>
                  <a:moveTo>
                    <a:pt x="1" y="1"/>
                  </a:moveTo>
                  <a:lnTo>
                    <a:pt x="1" y="110908"/>
                  </a:lnTo>
                  <a:cubicBezTo>
                    <a:pt x="3034" y="110908"/>
                    <a:pt x="6101" y="108821"/>
                    <a:pt x="6101" y="104808"/>
                  </a:cubicBezTo>
                  <a:lnTo>
                    <a:pt x="6101" y="98676"/>
                  </a:lnTo>
                  <a:lnTo>
                    <a:pt x="12233" y="98676"/>
                  </a:lnTo>
                  <a:cubicBezTo>
                    <a:pt x="22378" y="98676"/>
                    <a:pt x="30565" y="90488"/>
                    <a:pt x="30565" y="80344"/>
                  </a:cubicBezTo>
                  <a:lnTo>
                    <a:pt x="30565" y="67296"/>
                  </a:lnTo>
                  <a:cubicBezTo>
                    <a:pt x="30565" y="57118"/>
                    <a:pt x="22378" y="48931"/>
                    <a:pt x="12233" y="48931"/>
                  </a:cubicBezTo>
                  <a:lnTo>
                    <a:pt x="6101" y="48931"/>
                  </a:lnTo>
                  <a:lnTo>
                    <a:pt x="6101" y="24466"/>
                  </a:lnTo>
                  <a:lnTo>
                    <a:pt x="12233" y="24466"/>
                  </a:lnTo>
                  <a:cubicBezTo>
                    <a:pt x="15658" y="24466"/>
                    <a:pt x="18333" y="27141"/>
                    <a:pt x="18333" y="30598"/>
                  </a:cubicBezTo>
                  <a:cubicBezTo>
                    <a:pt x="18333" y="34627"/>
                    <a:pt x="21391" y="36641"/>
                    <a:pt x="24449" y="36641"/>
                  </a:cubicBezTo>
                  <a:cubicBezTo>
                    <a:pt x="27507" y="36641"/>
                    <a:pt x="30565" y="34627"/>
                    <a:pt x="30565" y="30598"/>
                  </a:cubicBezTo>
                  <a:cubicBezTo>
                    <a:pt x="30565" y="20421"/>
                    <a:pt x="22378" y="12233"/>
                    <a:pt x="12233" y="12233"/>
                  </a:cubicBezTo>
                  <a:lnTo>
                    <a:pt x="6101" y="12233"/>
                  </a:lnTo>
                  <a:lnTo>
                    <a:pt x="6101" y="6133"/>
                  </a:lnTo>
                  <a:cubicBezTo>
                    <a:pt x="6101" y="2088"/>
                    <a:pt x="3034" y="1"/>
                    <a:pt x="1" y="1"/>
                  </a:cubicBezTo>
                  <a:close/>
                </a:path>
              </a:pathLst>
            </a:custGeom>
            <a:solidFill>
              <a:srgbClr val="FFCC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 name="Google Shape;449;p36"/>
          <p:cNvSpPr txBox="1"/>
          <p:nvPr/>
        </p:nvSpPr>
        <p:spPr>
          <a:xfrm>
            <a:off x="2683494" y="2342550"/>
            <a:ext cx="1314600" cy="453900"/>
          </a:xfrm>
          <a:prstGeom prst="rect">
            <a:avLst/>
          </a:prstGeom>
          <a:noFill/>
          <a:ln>
            <a:noFill/>
          </a:ln>
        </p:spPr>
        <p:txBody>
          <a:bodyPr anchorCtr="0" anchor="ctr" bIns="0" lIns="0" spcFirstLastPara="1" rIns="0" wrap="square" tIns="6350">
            <a:noAutofit/>
          </a:bodyPr>
          <a:lstStyle/>
          <a:p>
            <a:pPr indent="0" lvl="0" marL="0" marR="0" rtl="0" algn="l">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WIND</a:t>
            </a:r>
            <a:endParaRPr sz="1200">
              <a:solidFill>
                <a:srgbClr val="434343"/>
              </a:solidFill>
              <a:latin typeface="Squada One"/>
              <a:ea typeface="Squada One"/>
              <a:cs typeface="Squada One"/>
              <a:sym typeface="Squada One"/>
            </a:endParaRPr>
          </a:p>
        </p:txBody>
      </p:sp>
      <p:sp>
        <p:nvSpPr>
          <p:cNvPr id="450" name="Google Shape;450;p36"/>
          <p:cNvSpPr txBox="1"/>
          <p:nvPr/>
        </p:nvSpPr>
        <p:spPr>
          <a:xfrm>
            <a:off x="2683494" y="2959075"/>
            <a:ext cx="1314600" cy="453900"/>
          </a:xfrm>
          <a:prstGeom prst="rect">
            <a:avLst/>
          </a:prstGeom>
          <a:noFill/>
          <a:ln>
            <a:noFill/>
          </a:ln>
        </p:spPr>
        <p:txBody>
          <a:bodyPr anchorCtr="0" anchor="ctr" bIns="0" lIns="0" spcFirstLastPara="1" rIns="0" wrap="square" tIns="6350">
            <a:noAutofit/>
          </a:bodyPr>
          <a:lstStyle/>
          <a:p>
            <a:pPr indent="0" lvl="0" marL="0" marR="0" rtl="0" algn="l">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SOLAR</a:t>
            </a:r>
            <a:endParaRPr sz="1200">
              <a:solidFill>
                <a:srgbClr val="434343"/>
              </a:solidFill>
              <a:latin typeface="Squada One"/>
              <a:ea typeface="Squada One"/>
              <a:cs typeface="Squada One"/>
              <a:sym typeface="Squada One"/>
            </a:endParaRPr>
          </a:p>
        </p:txBody>
      </p:sp>
      <p:sp>
        <p:nvSpPr>
          <p:cNvPr id="451" name="Google Shape;451;p36"/>
          <p:cNvSpPr txBox="1"/>
          <p:nvPr/>
        </p:nvSpPr>
        <p:spPr>
          <a:xfrm>
            <a:off x="2683494" y="3575600"/>
            <a:ext cx="1314600" cy="453900"/>
          </a:xfrm>
          <a:prstGeom prst="rect">
            <a:avLst/>
          </a:prstGeom>
          <a:noFill/>
          <a:ln>
            <a:noFill/>
          </a:ln>
        </p:spPr>
        <p:txBody>
          <a:bodyPr anchorCtr="0" anchor="ctr" bIns="0" lIns="0" spcFirstLastPara="1" rIns="0" wrap="square" tIns="6350">
            <a:noAutofit/>
          </a:bodyPr>
          <a:lstStyle/>
          <a:p>
            <a:pPr indent="0" lvl="0" marL="0" marR="0" rtl="0" algn="l">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FCEVs</a:t>
            </a:r>
            <a:endParaRPr sz="1200">
              <a:solidFill>
                <a:srgbClr val="434343"/>
              </a:solidFill>
              <a:latin typeface="Squada One"/>
              <a:ea typeface="Squada One"/>
              <a:cs typeface="Squada One"/>
              <a:sym typeface="Squada One"/>
            </a:endParaRPr>
          </a:p>
        </p:txBody>
      </p:sp>
      <p:sp>
        <p:nvSpPr>
          <p:cNvPr id="452" name="Google Shape;452;p36"/>
          <p:cNvSpPr txBox="1"/>
          <p:nvPr/>
        </p:nvSpPr>
        <p:spPr>
          <a:xfrm>
            <a:off x="2683498" y="4192125"/>
            <a:ext cx="995400" cy="453900"/>
          </a:xfrm>
          <a:prstGeom prst="rect">
            <a:avLst/>
          </a:prstGeom>
          <a:noFill/>
          <a:ln>
            <a:noFill/>
          </a:ln>
        </p:spPr>
        <p:txBody>
          <a:bodyPr anchorCtr="0" anchor="ctr" bIns="0" lIns="0" spcFirstLastPara="1" rIns="0" wrap="square" tIns="6350">
            <a:noAutofit/>
          </a:bodyPr>
          <a:lstStyle/>
          <a:p>
            <a:pPr indent="0" lvl="0" marL="0" marR="0" rtl="0" algn="l">
              <a:lnSpc>
                <a:spcPct val="100000"/>
              </a:lnSpc>
              <a:spcBef>
                <a:spcPts val="0"/>
              </a:spcBef>
              <a:spcAft>
                <a:spcPts val="0"/>
              </a:spcAft>
              <a:buSzPts val="1100"/>
              <a:buNone/>
            </a:pPr>
            <a:r>
              <a:rPr lang="es" sz="1200">
                <a:solidFill>
                  <a:srgbClr val="E6EAE9"/>
                </a:solidFill>
                <a:latin typeface="Squada One"/>
                <a:ea typeface="Squada One"/>
                <a:cs typeface="Squada One"/>
                <a:sym typeface="Squada One"/>
              </a:rPr>
              <a:t>Community Outreach</a:t>
            </a:r>
            <a:endParaRPr sz="1200">
              <a:solidFill>
                <a:srgbClr val="E6EAE9"/>
              </a:solidFill>
              <a:latin typeface="Squada One"/>
              <a:ea typeface="Squada One"/>
              <a:cs typeface="Squada One"/>
              <a:sym typeface="Squada One"/>
            </a:endParaRPr>
          </a:p>
        </p:txBody>
      </p:sp>
      <p:grpSp>
        <p:nvGrpSpPr>
          <p:cNvPr id="453" name="Google Shape;453;p36"/>
          <p:cNvGrpSpPr/>
          <p:nvPr/>
        </p:nvGrpSpPr>
        <p:grpSpPr>
          <a:xfrm>
            <a:off x="1975423" y="4234500"/>
            <a:ext cx="279162" cy="360647"/>
            <a:chOff x="1780225" y="238125"/>
            <a:chExt cx="4039975" cy="5219200"/>
          </a:xfrm>
        </p:grpSpPr>
        <p:sp>
          <p:nvSpPr>
            <p:cNvPr id="454" name="Google Shape;454;p36"/>
            <p:cNvSpPr/>
            <p:nvPr/>
          </p:nvSpPr>
          <p:spPr>
            <a:xfrm>
              <a:off x="1780225" y="3015700"/>
              <a:ext cx="4039975" cy="2441625"/>
            </a:xfrm>
            <a:custGeom>
              <a:rect b="b" l="l" r="r" t="t"/>
              <a:pathLst>
                <a:path extrusionOk="0" h="97665" w="161599">
                  <a:moveTo>
                    <a:pt x="57215" y="0"/>
                  </a:moveTo>
                  <a:lnTo>
                    <a:pt x="57215" y="22867"/>
                  </a:lnTo>
                  <a:cubicBezTo>
                    <a:pt x="57215" y="27368"/>
                    <a:pt x="54280" y="31315"/>
                    <a:pt x="49974" y="32555"/>
                  </a:cubicBezTo>
                  <a:lnTo>
                    <a:pt x="14483" y="42993"/>
                  </a:lnTo>
                  <a:cubicBezTo>
                    <a:pt x="5904" y="45538"/>
                    <a:pt x="0" y="53432"/>
                    <a:pt x="0" y="62369"/>
                  </a:cubicBezTo>
                  <a:lnTo>
                    <a:pt x="0" y="87552"/>
                  </a:lnTo>
                  <a:cubicBezTo>
                    <a:pt x="0" y="93130"/>
                    <a:pt x="4502" y="97664"/>
                    <a:pt x="10080" y="97664"/>
                  </a:cubicBezTo>
                  <a:lnTo>
                    <a:pt x="151519" y="97664"/>
                  </a:lnTo>
                  <a:cubicBezTo>
                    <a:pt x="157097" y="97664"/>
                    <a:pt x="161599" y="93130"/>
                    <a:pt x="161599" y="87552"/>
                  </a:cubicBezTo>
                  <a:lnTo>
                    <a:pt x="161599" y="62369"/>
                  </a:lnTo>
                  <a:cubicBezTo>
                    <a:pt x="161599" y="53432"/>
                    <a:pt x="155695" y="45538"/>
                    <a:pt x="147116" y="42993"/>
                  </a:cubicBezTo>
                  <a:lnTo>
                    <a:pt x="111625" y="32555"/>
                  </a:lnTo>
                  <a:cubicBezTo>
                    <a:pt x="107320" y="31315"/>
                    <a:pt x="104384" y="27368"/>
                    <a:pt x="104384" y="22867"/>
                  </a:cubicBezTo>
                  <a:lnTo>
                    <a:pt x="104384" y="0"/>
                  </a:lnTo>
                  <a:close/>
                </a:path>
              </a:pathLst>
            </a:custGeom>
            <a:solidFill>
              <a:srgbClr val="F7D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6"/>
            <p:cNvSpPr/>
            <p:nvPr/>
          </p:nvSpPr>
          <p:spPr>
            <a:xfrm>
              <a:off x="1780225" y="3835275"/>
              <a:ext cx="4039975" cy="1622050"/>
            </a:xfrm>
            <a:custGeom>
              <a:rect b="b" l="l" r="r" t="t"/>
              <a:pathLst>
                <a:path extrusionOk="0" h="64882" w="161599">
                  <a:moveTo>
                    <a:pt x="49224" y="0"/>
                  </a:moveTo>
                  <a:lnTo>
                    <a:pt x="14483" y="10210"/>
                  </a:lnTo>
                  <a:cubicBezTo>
                    <a:pt x="5904" y="12755"/>
                    <a:pt x="0" y="20649"/>
                    <a:pt x="0" y="29586"/>
                  </a:cubicBezTo>
                  <a:lnTo>
                    <a:pt x="0" y="54769"/>
                  </a:lnTo>
                  <a:cubicBezTo>
                    <a:pt x="0" y="60347"/>
                    <a:pt x="4502" y="64881"/>
                    <a:pt x="10080" y="64881"/>
                  </a:cubicBezTo>
                  <a:lnTo>
                    <a:pt x="151519" y="64881"/>
                  </a:lnTo>
                  <a:cubicBezTo>
                    <a:pt x="157097" y="64881"/>
                    <a:pt x="161599" y="60347"/>
                    <a:pt x="161599" y="54769"/>
                  </a:cubicBezTo>
                  <a:lnTo>
                    <a:pt x="161599" y="29586"/>
                  </a:lnTo>
                  <a:cubicBezTo>
                    <a:pt x="161599" y="20649"/>
                    <a:pt x="155695" y="12755"/>
                    <a:pt x="147116" y="10210"/>
                  </a:cubicBezTo>
                  <a:lnTo>
                    <a:pt x="112376" y="0"/>
                  </a:lnTo>
                  <a:cubicBezTo>
                    <a:pt x="105852" y="10634"/>
                    <a:pt x="94174" y="17745"/>
                    <a:pt x="80800" y="17745"/>
                  </a:cubicBezTo>
                  <a:cubicBezTo>
                    <a:pt x="67425" y="17745"/>
                    <a:pt x="55748" y="10634"/>
                    <a:pt x="49224" y="0"/>
                  </a:cubicBezTo>
                  <a:close/>
                </a:path>
              </a:pathLst>
            </a:custGeom>
            <a:solidFill>
              <a:srgbClr val="A4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6"/>
            <p:cNvSpPr/>
            <p:nvPr/>
          </p:nvSpPr>
          <p:spPr>
            <a:xfrm>
              <a:off x="2843625" y="3835275"/>
              <a:ext cx="1913175" cy="611650"/>
            </a:xfrm>
            <a:custGeom>
              <a:rect b="b" l="l" r="r" t="t"/>
              <a:pathLst>
                <a:path extrusionOk="0" h="24466" w="76527">
                  <a:moveTo>
                    <a:pt x="6688" y="0"/>
                  </a:moveTo>
                  <a:lnTo>
                    <a:pt x="0" y="1957"/>
                  </a:lnTo>
                  <a:cubicBezTo>
                    <a:pt x="7503" y="15397"/>
                    <a:pt x="21823" y="24465"/>
                    <a:pt x="38264" y="24465"/>
                  </a:cubicBezTo>
                  <a:cubicBezTo>
                    <a:pt x="54704" y="24465"/>
                    <a:pt x="69024" y="15397"/>
                    <a:pt x="76527" y="1957"/>
                  </a:cubicBezTo>
                  <a:lnTo>
                    <a:pt x="69840" y="0"/>
                  </a:lnTo>
                  <a:cubicBezTo>
                    <a:pt x="63316" y="10634"/>
                    <a:pt x="51638" y="17745"/>
                    <a:pt x="38264" y="17745"/>
                  </a:cubicBezTo>
                  <a:cubicBezTo>
                    <a:pt x="24889" y="17745"/>
                    <a:pt x="13212" y="10634"/>
                    <a:pt x="6688" y="0"/>
                  </a:cubicBezTo>
                  <a:close/>
                </a:path>
              </a:pathLst>
            </a:custGeom>
            <a:solidFill>
              <a:srgbClr val="62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6"/>
            <p:cNvSpPr/>
            <p:nvPr/>
          </p:nvSpPr>
          <p:spPr>
            <a:xfrm>
              <a:off x="2453000" y="3875225"/>
              <a:ext cx="421650" cy="1161300"/>
            </a:xfrm>
            <a:custGeom>
              <a:rect b="b" l="l" r="r" t="t"/>
              <a:pathLst>
                <a:path extrusionOk="0" h="46452" w="16866">
                  <a:moveTo>
                    <a:pt x="16865" y="1"/>
                  </a:moveTo>
                  <a:lnTo>
                    <a:pt x="1" y="4959"/>
                  </a:lnTo>
                  <a:lnTo>
                    <a:pt x="1" y="46451"/>
                  </a:lnTo>
                  <a:lnTo>
                    <a:pt x="16865" y="46451"/>
                  </a:lnTo>
                  <a:lnTo>
                    <a:pt x="16865" y="1"/>
                  </a:ln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6"/>
            <p:cNvSpPr/>
            <p:nvPr/>
          </p:nvSpPr>
          <p:spPr>
            <a:xfrm>
              <a:off x="4725800" y="3875225"/>
              <a:ext cx="421625" cy="1161300"/>
            </a:xfrm>
            <a:custGeom>
              <a:rect b="b" l="l" r="r" t="t"/>
              <a:pathLst>
                <a:path extrusionOk="0" h="46452" w="16865">
                  <a:moveTo>
                    <a:pt x="0" y="1"/>
                  </a:moveTo>
                  <a:lnTo>
                    <a:pt x="0" y="46451"/>
                  </a:lnTo>
                  <a:lnTo>
                    <a:pt x="16865" y="46451"/>
                  </a:lnTo>
                  <a:lnTo>
                    <a:pt x="16865" y="4959"/>
                  </a:lnTo>
                  <a:lnTo>
                    <a:pt x="0" y="1"/>
                  </a:ln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6"/>
            <p:cNvSpPr/>
            <p:nvPr/>
          </p:nvSpPr>
          <p:spPr>
            <a:xfrm>
              <a:off x="2453000" y="4699700"/>
              <a:ext cx="2694425" cy="757625"/>
            </a:xfrm>
            <a:custGeom>
              <a:rect b="b" l="l" r="r" t="t"/>
              <a:pathLst>
                <a:path extrusionOk="0" h="30305" w="107777">
                  <a:moveTo>
                    <a:pt x="10113" y="0"/>
                  </a:moveTo>
                  <a:cubicBezTo>
                    <a:pt x="4535" y="0"/>
                    <a:pt x="1" y="4534"/>
                    <a:pt x="1" y="10112"/>
                  </a:cubicBezTo>
                  <a:lnTo>
                    <a:pt x="1" y="30304"/>
                  </a:lnTo>
                  <a:lnTo>
                    <a:pt x="107777" y="30304"/>
                  </a:lnTo>
                  <a:lnTo>
                    <a:pt x="107777" y="10112"/>
                  </a:lnTo>
                  <a:cubicBezTo>
                    <a:pt x="107777" y="4534"/>
                    <a:pt x="103242" y="0"/>
                    <a:pt x="97664" y="0"/>
                  </a:cubicBezTo>
                  <a:close/>
                </a:path>
              </a:pathLst>
            </a:custGeom>
            <a:solidFill>
              <a:srgbClr val="F769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6"/>
            <p:cNvSpPr/>
            <p:nvPr/>
          </p:nvSpPr>
          <p:spPr>
            <a:xfrm>
              <a:off x="3210600" y="3100500"/>
              <a:ext cx="1179225" cy="420825"/>
            </a:xfrm>
            <a:custGeom>
              <a:rect b="b" l="l" r="r" t="t"/>
              <a:pathLst>
                <a:path extrusionOk="0" h="16833" w="47169">
                  <a:moveTo>
                    <a:pt x="0" y="1"/>
                  </a:moveTo>
                  <a:lnTo>
                    <a:pt x="0" y="10863"/>
                  </a:lnTo>
                  <a:cubicBezTo>
                    <a:pt x="7079" y="14647"/>
                    <a:pt x="15103" y="16833"/>
                    <a:pt x="23585" y="16833"/>
                  </a:cubicBezTo>
                  <a:cubicBezTo>
                    <a:pt x="32066" y="16833"/>
                    <a:pt x="40090" y="14647"/>
                    <a:pt x="47169" y="10863"/>
                  </a:cubicBezTo>
                  <a:lnTo>
                    <a:pt x="47169" y="1"/>
                  </a:lnTo>
                  <a:close/>
                </a:path>
              </a:pathLst>
            </a:custGeom>
            <a:solidFill>
              <a:srgbClr val="F0C3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
            <p:cNvSpPr/>
            <p:nvPr/>
          </p:nvSpPr>
          <p:spPr>
            <a:xfrm>
              <a:off x="2453000" y="406100"/>
              <a:ext cx="2694425" cy="2946425"/>
            </a:xfrm>
            <a:custGeom>
              <a:rect b="b" l="l" r="r" t="t"/>
              <a:pathLst>
                <a:path extrusionOk="0" h="117857" w="107777">
                  <a:moveTo>
                    <a:pt x="53889" y="1"/>
                  </a:moveTo>
                  <a:cubicBezTo>
                    <a:pt x="27858" y="1"/>
                    <a:pt x="6753" y="21106"/>
                    <a:pt x="6753" y="47169"/>
                  </a:cubicBezTo>
                  <a:lnTo>
                    <a:pt x="6753" y="60804"/>
                  </a:lnTo>
                  <a:cubicBezTo>
                    <a:pt x="2904" y="61587"/>
                    <a:pt x="1" y="64979"/>
                    <a:pt x="1" y="69057"/>
                  </a:cubicBezTo>
                  <a:cubicBezTo>
                    <a:pt x="1" y="73689"/>
                    <a:pt x="3817" y="77473"/>
                    <a:pt x="8416" y="77473"/>
                  </a:cubicBezTo>
                  <a:lnTo>
                    <a:pt x="10276" y="77473"/>
                  </a:lnTo>
                  <a:cubicBezTo>
                    <a:pt x="12005" y="100046"/>
                    <a:pt x="30859" y="117856"/>
                    <a:pt x="53889" y="117856"/>
                  </a:cubicBezTo>
                  <a:cubicBezTo>
                    <a:pt x="76918" y="117856"/>
                    <a:pt x="95772" y="100046"/>
                    <a:pt x="97501" y="77473"/>
                  </a:cubicBezTo>
                  <a:lnTo>
                    <a:pt x="99361" y="77473"/>
                  </a:lnTo>
                  <a:cubicBezTo>
                    <a:pt x="103960" y="77473"/>
                    <a:pt x="107777" y="73689"/>
                    <a:pt x="107777" y="69057"/>
                  </a:cubicBezTo>
                  <a:cubicBezTo>
                    <a:pt x="107777" y="64979"/>
                    <a:pt x="104873" y="61587"/>
                    <a:pt x="101024" y="60804"/>
                  </a:cubicBezTo>
                  <a:lnTo>
                    <a:pt x="101024" y="47169"/>
                  </a:lnTo>
                  <a:cubicBezTo>
                    <a:pt x="101024" y="21106"/>
                    <a:pt x="79919" y="1"/>
                    <a:pt x="53889" y="1"/>
                  </a:cubicBezTo>
                  <a:close/>
                </a:path>
              </a:pathLst>
            </a:custGeom>
            <a:solidFill>
              <a:srgbClr val="FFE1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6"/>
            <p:cNvSpPr/>
            <p:nvPr/>
          </p:nvSpPr>
          <p:spPr>
            <a:xfrm>
              <a:off x="2453000" y="322100"/>
              <a:ext cx="2694425" cy="1347225"/>
            </a:xfrm>
            <a:custGeom>
              <a:rect b="b" l="l" r="r" t="t"/>
              <a:pathLst>
                <a:path extrusionOk="0" h="53889" w="107777">
                  <a:moveTo>
                    <a:pt x="53889" y="1"/>
                  </a:moveTo>
                  <a:cubicBezTo>
                    <a:pt x="24139" y="1"/>
                    <a:pt x="1" y="24140"/>
                    <a:pt x="1" y="53889"/>
                  </a:cubicBezTo>
                  <a:lnTo>
                    <a:pt x="107777" y="53889"/>
                  </a:lnTo>
                  <a:cubicBezTo>
                    <a:pt x="107777" y="24140"/>
                    <a:pt x="83638" y="1"/>
                    <a:pt x="53889" y="1"/>
                  </a:cubicBezTo>
                  <a:close/>
                </a:path>
              </a:pathLst>
            </a:custGeom>
            <a:solidFill>
              <a:srgbClr val="F9C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6"/>
            <p:cNvSpPr/>
            <p:nvPr/>
          </p:nvSpPr>
          <p:spPr>
            <a:xfrm>
              <a:off x="2453000" y="322100"/>
              <a:ext cx="1347225" cy="1347225"/>
            </a:xfrm>
            <a:custGeom>
              <a:rect b="b" l="l" r="r" t="t"/>
              <a:pathLst>
                <a:path extrusionOk="0" h="53889" w="53889">
                  <a:moveTo>
                    <a:pt x="53889" y="1"/>
                  </a:moveTo>
                  <a:cubicBezTo>
                    <a:pt x="24139" y="1"/>
                    <a:pt x="1" y="24140"/>
                    <a:pt x="1" y="53889"/>
                  </a:cubicBezTo>
                  <a:lnTo>
                    <a:pt x="30304" y="53889"/>
                  </a:lnTo>
                  <a:cubicBezTo>
                    <a:pt x="30304" y="35361"/>
                    <a:pt x="39666" y="19083"/>
                    <a:pt x="53889" y="9395"/>
                  </a:cubicBezTo>
                  <a:lnTo>
                    <a:pt x="53889" y="1"/>
                  </a:lnTo>
                  <a:close/>
                </a:path>
              </a:pathLst>
            </a:custGeom>
            <a:solidFill>
              <a:srgbClr val="E7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6"/>
            <p:cNvSpPr/>
            <p:nvPr/>
          </p:nvSpPr>
          <p:spPr>
            <a:xfrm>
              <a:off x="2435875" y="1669300"/>
              <a:ext cx="2374750" cy="1683225"/>
            </a:xfrm>
            <a:custGeom>
              <a:rect b="b" l="l" r="r" t="t"/>
              <a:pathLst>
                <a:path extrusionOk="0" h="67329" w="94990">
                  <a:moveTo>
                    <a:pt x="7438" y="1"/>
                  </a:moveTo>
                  <a:lnTo>
                    <a:pt x="7438" y="10113"/>
                  </a:lnTo>
                  <a:lnTo>
                    <a:pt x="7438" y="10276"/>
                  </a:lnTo>
                  <a:cubicBezTo>
                    <a:pt x="3132" y="11157"/>
                    <a:pt x="1" y="15332"/>
                    <a:pt x="849" y="20029"/>
                  </a:cubicBezTo>
                  <a:cubicBezTo>
                    <a:pt x="1566" y="24107"/>
                    <a:pt x="5383" y="26945"/>
                    <a:pt x="9526" y="26945"/>
                  </a:cubicBezTo>
                  <a:lnTo>
                    <a:pt x="10961" y="26945"/>
                  </a:lnTo>
                  <a:cubicBezTo>
                    <a:pt x="12690" y="49518"/>
                    <a:pt x="31544" y="67328"/>
                    <a:pt x="54574" y="67328"/>
                  </a:cubicBezTo>
                  <a:cubicBezTo>
                    <a:pt x="57966" y="67328"/>
                    <a:pt x="61261" y="66904"/>
                    <a:pt x="64457" y="66187"/>
                  </a:cubicBezTo>
                  <a:cubicBezTo>
                    <a:pt x="43385" y="61457"/>
                    <a:pt x="27630" y="42700"/>
                    <a:pt x="27630" y="20193"/>
                  </a:cubicBezTo>
                  <a:cubicBezTo>
                    <a:pt x="27630" y="14615"/>
                    <a:pt x="32164" y="10113"/>
                    <a:pt x="37742" y="10113"/>
                  </a:cubicBezTo>
                  <a:lnTo>
                    <a:pt x="88237" y="10113"/>
                  </a:lnTo>
                  <a:cubicBezTo>
                    <a:pt x="91956" y="10113"/>
                    <a:pt x="94990" y="7079"/>
                    <a:pt x="94990" y="3361"/>
                  </a:cubicBezTo>
                  <a:lnTo>
                    <a:pt x="94990" y="1"/>
                  </a:lnTo>
                  <a:close/>
                </a:path>
              </a:pathLst>
            </a:custGeom>
            <a:solidFill>
              <a:srgbClr val="F7D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6"/>
            <p:cNvSpPr/>
            <p:nvPr/>
          </p:nvSpPr>
          <p:spPr>
            <a:xfrm>
              <a:off x="3302750" y="2510900"/>
              <a:ext cx="994925" cy="980450"/>
            </a:xfrm>
            <a:custGeom>
              <a:rect b="b" l="l" r="r" t="t"/>
              <a:pathLst>
                <a:path extrusionOk="0" h="39218" w="39797">
                  <a:moveTo>
                    <a:pt x="12102" y="1"/>
                  </a:moveTo>
                  <a:cubicBezTo>
                    <a:pt x="6948" y="1"/>
                    <a:pt x="2643" y="3882"/>
                    <a:pt x="2056" y="9004"/>
                  </a:cubicBezTo>
                  <a:lnTo>
                    <a:pt x="490" y="23324"/>
                  </a:lnTo>
                  <a:cubicBezTo>
                    <a:pt x="0" y="27499"/>
                    <a:pt x="2219" y="31577"/>
                    <a:pt x="6003" y="33469"/>
                  </a:cubicBezTo>
                  <a:lnTo>
                    <a:pt x="15397" y="38166"/>
                  </a:lnTo>
                  <a:cubicBezTo>
                    <a:pt x="16816" y="38867"/>
                    <a:pt x="18357" y="39218"/>
                    <a:pt x="19903" y="39218"/>
                  </a:cubicBezTo>
                  <a:cubicBezTo>
                    <a:pt x="21448" y="39218"/>
                    <a:pt x="22997" y="38867"/>
                    <a:pt x="24433" y="38166"/>
                  </a:cubicBezTo>
                  <a:lnTo>
                    <a:pt x="33795" y="33469"/>
                  </a:lnTo>
                  <a:cubicBezTo>
                    <a:pt x="37579" y="31577"/>
                    <a:pt x="39797" y="27499"/>
                    <a:pt x="39340" y="23324"/>
                  </a:cubicBezTo>
                  <a:lnTo>
                    <a:pt x="37742" y="9004"/>
                  </a:lnTo>
                  <a:cubicBezTo>
                    <a:pt x="37154" y="3882"/>
                    <a:pt x="32849" y="1"/>
                    <a:pt x="27695" y="1"/>
                  </a:cubicBezTo>
                  <a:close/>
                </a:path>
              </a:pathLst>
            </a:custGeom>
            <a:solidFill>
              <a:srgbClr val="5B3C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6"/>
            <p:cNvSpPr/>
            <p:nvPr/>
          </p:nvSpPr>
          <p:spPr>
            <a:xfrm>
              <a:off x="3302750" y="2510900"/>
              <a:ext cx="614100" cy="980450"/>
            </a:xfrm>
            <a:custGeom>
              <a:rect b="b" l="l" r="r" t="t"/>
              <a:pathLst>
                <a:path extrusionOk="0" h="39218" w="24564">
                  <a:moveTo>
                    <a:pt x="12102" y="1"/>
                  </a:moveTo>
                  <a:cubicBezTo>
                    <a:pt x="6948" y="1"/>
                    <a:pt x="2643" y="3882"/>
                    <a:pt x="2056" y="9004"/>
                  </a:cubicBezTo>
                  <a:lnTo>
                    <a:pt x="490" y="23324"/>
                  </a:lnTo>
                  <a:cubicBezTo>
                    <a:pt x="0" y="27499"/>
                    <a:pt x="2219" y="31577"/>
                    <a:pt x="6003" y="33469"/>
                  </a:cubicBezTo>
                  <a:lnTo>
                    <a:pt x="15397" y="38166"/>
                  </a:lnTo>
                  <a:cubicBezTo>
                    <a:pt x="16816" y="38867"/>
                    <a:pt x="18357" y="39218"/>
                    <a:pt x="19903" y="39218"/>
                  </a:cubicBezTo>
                  <a:cubicBezTo>
                    <a:pt x="21448" y="39218"/>
                    <a:pt x="22997" y="38867"/>
                    <a:pt x="24433" y="38166"/>
                  </a:cubicBezTo>
                  <a:lnTo>
                    <a:pt x="24563" y="38068"/>
                  </a:lnTo>
                  <a:lnTo>
                    <a:pt x="18757" y="34512"/>
                  </a:lnTo>
                  <a:cubicBezTo>
                    <a:pt x="14973" y="32164"/>
                    <a:pt x="12755" y="27173"/>
                    <a:pt x="13211" y="21986"/>
                  </a:cubicBezTo>
                  <a:lnTo>
                    <a:pt x="14810" y="4339"/>
                  </a:lnTo>
                  <a:cubicBezTo>
                    <a:pt x="14973" y="2773"/>
                    <a:pt x="15332" y="1338"/>
                    <a:pt x="15886" y="1"/>
                  </a:cubicBezTo>
                  <a:close/>
                </a:path>
              </a:pathLst>
            </a:custGeom>
            <a:solidFill>
              <a:srgbClr val="3B02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6"/>
            <p:cNvSpPr/>
            <p:nvPr/>
          </p:nvSpPr>
          <p:spPr>
            <a:xfrm>
              <a:off x="3535975" y="2679225"/>
              <a:ext cx="528475" cy="252500"/>
            </a:xfrm>
            <a:custGeom>
              <a:rect b="b" l="l" r="r" t="t"/>
              <a:pathLst>
                <a:path extrusionOk="0" h="10100" w="21139">
                  <a:moveTo>
                    <a:pt x="3820" y="0"/>
                  </a:moveTo>
                  <a:cubicBezTo>
                    <a:pt x="3177" y="0"/>
                    <a:pt x="2529" y="186"/>
                    <a:pt x="1958" y="574"/>
                  </a:cubicBezTo>
                  <a:cubicBezTo>
                    <a:pt x="425" y="1618"/>
                    <a:pt x="1" y="3706"/>
                    <a:pt x="1045" y="5272"/>
                  </a:cubicBezTo>
                  <a:cubicBezTo>
                    <a:pt x="3100" y="8305"/>
                    <a:pt x="6655" y="10099"/>
                    <a:pt x="10570" y="10099"/>
                  </a:cubicBezTo>
                  <a:cubicBezTo>
                    <a:pt x="14484" y="10099"/>
                    <a:pt x="18040" y="8305"/>
                    <a:pt x="20095" y="5272"/>
                  </a:cubicBezTo>
                  <a:cubicBezTo>
                    <a:pt x="21138" y="3706"/>
                    <a:pt x="20714" y="1618"/>
                    <a:pt x="19181" y="574"/>
                  </a:cubicBezTo>
                  <a:cubicBezTo>
                    <a:pt x="18610" y="186"/>
                    <a:pt x="17962" y="0"/>
                    <a:pt x="17320" y="0"/>
                  </a:cubicBezTo>
                  <a:cubicBezTo>
                    <a:pt x="16238" y="0"/>
                    <a:pt x="15172" y="526"/>
                    <a:pt x="14517" y="1488"/>
                  </a:cubicBezTo>
                  <a:cubicBezTo>
                    <a:pt x="13734" y="2646"/>
                    <a:pt x="12152" y="3225"/>
                    <a:pt x="10570" y="3225"/>
                  </a:cubicBezTo>
                  <a:cubicBezTo>
                    <a:pt x="8988" y="3225"/>
                    <a:pt x="7405" y="2646"/>
                    <a:pt x="6623" y="1488"/>
                  </a:cubicBezTo>
                  <a:cubicBezTo>
                    <a:pt x="5968" y="526"/>
                    <a:pt x="4902" y="0"/>
                    <a:pt x="3820" y="0"/>
                  </a:cubicBezTo>
                  <a:close/>
                </a:path>
              </a:pathLst>
            </a:custGeom>
            <a:solidFill>
              <a:srgbClr val="F7D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6"/>
            <p:cNvSpPr/>
            <p:nvPr/>
          </p:nvSpPr>
          <p:spPr>
            <a:xfrm>
              <a:off x="3547400" y="238125"/>
              <a:ext cx="505625" cy="1094400"/>
            </a:xfrm>
            <a:custGeom>
              <a:rect b="b" l="l" r="r" t="t"/>
              <a:pathLst>
                <a:path extrusionOk="0" h="43776" w="20225">
                  <a:moveTo>
                    <a:pt x="3393" y="0"/>
                  </a:moveTo>
                  <a:cubicBezTo>
                    <a:pt x="1534" y="0"/>
                    <a:pt x="0" y="1501"/>
                    <a:pt x="0" y="3360"/>
                  </a:cubicBezTo>
                  <a:lnTo>
                    <a:pt x="0" y="40416"/>
                  </a:lnTo>
                  <a:cubicBezTo>
                    <a:pt x="0" y="42275"/>
                    <a:pt x="1534" y="43776"/>
                    <a:pt x="3393" y="43776"/>
                  </a:cubicBezTo>
                  <a:lnTo>
                    <a:pt x="16832" y="43776"/>
                  </a:lnTo>
                  <a:cubicBezTo>
                    <a:pt x="18692" y="43776"/>
                    <a:pt x="20225" y="42275"/>
                    <a:pt x="20225" y="40416"/>
                  </a:cubicBezTo>
                  <a:lnTo>
                    <a:pt x="20225" y="3360"/>
                  </a:lnTo>
                  <a:cubicBezTo>
                    <a:pt x="20225" y="1501"/>
                    <a:pt x="18692" y="0"/>
                    <a:pt x="16832" y="0"/>
                  </a:cubicBezTo>
                  <a:close/>
                </a:path>
              </a:pathLst>
            </a:custGeom>
            <a:solidFill>
              <a:srgbClr val="F7C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6"/>
            <p:cNvSpPr/>
            <p:nvPr/>
          </p:nvSpPr>
          <p:spPr>
            <a:xfrm>
              <a:off x="4473800" y="460425"/>
              <a:ext cx="336825" cy="872100"/>
            </a:xfrm>
            <a:custGeom>
              <a:rect b="b" l="l" r="r" t="t"/>
              <a:pathLst>
                <a:path extrusionOk="0" h="34884" w="13473">
                  <a:moveTo>
                    <a:pt x="2173" y="1"/>
                  </a:moveTo>
                  <a:cubicBezTo>
                    <a:pt x="1050" y="1"/>
                    <a:pt x="1" y="897"/>
                    <a:pt x="1" y="2166"/>
                  </a:cubicBezTo>
                  <a:lnTo>
                    <a:pt x="1" y="31524"/>
                  </a:lnTo>
                  <a:cubicBezTo>
                    <a:pt x="1" y="33383"/>
                    <a:pt x="1501" y="34884"/>
                    <a:pt x="3360" y="34884"/>
                  </a:cubicBezTo>
                  <a:lnTo>
                    <a:pt x="10080" y="34884"/>
                  </a:lnTo>
                  <a:cubicBezTo>
                    <a:pt x="11972" y="34884"/>
                    <a:pt x="13473" y="33383"/>
                    <a:pt x="13473" y="31524"/>
                  </a:cubicBezTo>
                  <a:lnTo>
                    <a:pt x="13473" y="11300"/>
                  </a:lnTo>
                  <a:cubicBezTo>
                    <a:pt x="13473" y="9179"/>
                    <a:pt x="12461" y="7190"/>
                    <a:pt x="10765" y="5917"/>
                  </a:cubicBezTo>
                  <a:lnTo>
                    <a:pt x="3458" y="437"/>
                  </a:lnTo>
                  <a:cubicBezTo>
                    <a:pt x="3057" y="136"/>
                    <a:pt x="2609" y="1"/>
                    <a:pt x="2173" y="1"/>
                  </a:cubicBezTo>
                  <a:close/>
                </a:path>
              </a:pathLst>
            </a:custGeom>
            <a:solidFill>
              <a:srgbClr val="F7C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6"/>
            <p:cNvSpPr/>
            <p:nvPr/>
          </p:nvSpPr>
          <p:spPr>
            <a:xfrm>
              <a:off x="2789800" y="460425"/>
              <a:ext cx="336825" cy="872100"/>
            </a:xfrm>
            <a:custGeom>
              <a:rect b="b" l="l" r="r" t="t"/>
              <a:pathLst>
                <a:path extrusionOk="0" h="34884" w="13473">
                  <a:moveTo>
                    <a:pt x="11300" y="1"/>
                  </a:moveTo>
                  <a:cubicBezTo>
                    <a:pt x="10864" y="1"/>
                    <a:pt x="10416" y="136"/>
                    <a:pt x="10015" y="437"/>
                  </a:cubicBezTo>
                  <a:lnTo>
                    <a:pt x="2708" y="5917"/>
                  </a:lnTo>
                  <a:cubicBezTo>
                    <a:pt x="1012" y="7190"/>
                    <a:pt x="1" y="9179"/>
                    <a:pt x="1" y="11300"/>
                  </a:cubicBezTo>
                  <a:lnTo>
                    <a:pt x="1" y="31524"/>
                  </a:lnTo>
                  <a:cubicBezTo>
                    <a:pt x="1" y="33383"/>
                    <a:pt x="1534" y="34884"/>
                    <a:pt x="3393" y="34884"/>
                  </a:cubicBezTo>
                  <a:lnTo>
                    <a:pt x="10113" y="34884"/>
                  </a:lnTo>
                  <a:cubicBezTo>
                    <a:pt x="11972" y="34884"/>
                    <a:pt x="13473" y="33383"/>
                    <a:pt x="13473" y="31524"/>
                  </a:cubicBezTo>
                  <a:lnTo>
                    <a:pt x="13473" y="2166"/>
                  </a:lnTo>
                  <a:cubicBezTo>
                    <a:pt x="13473" y="897"/>
                    <a:pt x="12423" y="1"/>
                    <a:pt x="11300" y="1"/>
                  </a:cubicBezTo>
                  <a:close/>
                </a:path>
              </a:pathLst>
            </a:custGeom>
            <a:solidFill>
              <a:srgbClr val="F7C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6"/>
            <p:cNvSpPr/>
            <p:nvPr/>
          </p:nvSpPr>
          <p:spPr>
            <a:xfrm>
              <a:off x="2285000" y="1585325"/>
              <a:ext cx="3030425" cy="168000"/>
            </a:xfrm>
            <a:custGeom>
              <a:rect b="b" l="l" r="r" t="t"/>
              <a:pathLst>
                <a:path extrusionOk="0" h="6720" w="121217">
                  <a:moveTo>
                    <a:pt x="3361" y="0"/>
                  </a:moveTo>
                  <a:cubicBezTo>
                    <a:pt x="1501" y="0"/>
                    <a:pt x="1" y="1501"/>
                    <a:pt x="1" y="3360"/>
                  </a:cubicBezTo>
                  <a:cubicBezTo>
                    <a:pt x="1" y="5219"/>
                    <a:pt x="1501" y="6720"/>
                    <a:pt x="3361" y="6720"/>
                  </a:cubicBezTo>
                  <a:lnTo>
                    <a:pt x="117856" y="6720"/>
                  </a:lnTo>
                  <a:cubicBezTo>
                    <a:pt x="119716" y="6720"/>
                    <a:pt x="121216" y="5219"/>
                    <a:pt x="121216" y="3360"/>
                  </a:cubicBezTo>
                  <a:cubicBezTo>
                    <a:pt x="121216" y="1501"/>
                    <a:pt x="119716" y="0"/>
                    <a:pt x="117856" y="0"/>
                  </a:cubicBezTo>
                  <a:close/>
                </a:path>
              </a:pathLst>
            </a:custGeom>
            <a:solidFill>
              <a:srgbClr val="E7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6"/>
            <p:cNvSpPr/>
            <p:nvPr/>
          </p:nvSpPr>
          <p:spPr>
            <a:xfrm>
              <a:off x="2705800" y="4952500"/>
              <a:ext cx="168025" cy="168025"/>
            </a:xfrm>
            <a:custGeom>
              <a:rect b="b" l="l" r="r" t="t"/>
              <a:pathLst>
                <a:path extrusionOk="0" h="6721" w="6721">
                  <a:moveTo>
                    <a:pt x="3361" y="0"/>
                  </a:moveTo>
                  <a:cubicBezTo>
                    <a:pt x="1501" y="0"/>
                    <a:pt x="1" y="1501"/>
                    <a:pt x="1" y="3360"/>
                  </a:cubicBezTo>
                  <a:cubicBezTo>
                    <a:pt x="1" y="5220"/>
                    <a:pt x="1501" y="6720"/>
                    <a:pt x="3361" y="6720"/>
                  </a:cubicBezTo>
                  <a:cubicBezTo>
                    <a:pt x="5220" y="6720"/>
                    <a:pt x="6720" y="5220"/>
                    <a:pt x="6720" y="3360"/>
                  </a:cubicBezTo>
                  <a:cubicBezTo>
                    <a:pt x="6720" y="1501"/>
                    <a:pt x="5220" y="0"/>
                    <a:pt x="336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6"/>
            <p:cNvSpPr/>
            <p:nvPr/>
          </p:nvSpPr>
          <p:spPr>
            <a:xfrm>
              <a:off x="4726600" y="4952500"/>
              <a:ext cx="168025" cy="168025"/>
            </a:xfrm>
            <a:custGeom>
              <a:rect b="b" l="l" r="r" t="t"/>
              <a:pathLst>
                <a:path extrusionOk="0" h="6721" w="6721">
                  <a:moveTo>
                    <a:pt x="3361" y="0"/>
                  </a:moveTo>
                  <a:cubicBezTo>
                    <a:pt x="1501" y="0"/>
                    <a:pt x="1" y="1501"/>
                    <a:pt x="1" y="3360"/>
                  </a:cubicBezTo>
                  <a:cubicBezTo>
                    <a:pt x="1" y="5220"/>
                    <a:pt x="1501" y="6720"/>
                    <a:pt x="3361" y="6720"/>
                  </a:cubicBezTo>
                  <a:cubicBezTo>
                    <a:pt x="5220" y="6720"/>
                    <a:pt x="6720" y="5220"/>
                    <a:pt x="6720" y="3360"/>
                  </a:cubicBezTo>
                  <a:cubicBezTo>
                    <a:pt x="6720" y="1501"/>
                    <a:pt x="5220" y="0"/>
                    <a:pt x="336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6"/>
            <p:cNvSpPr/>
            <p:nvPr/>
          </p:nvSpPr>
          <p:spPr>
            <a:xfrm>
              <a:off x="2201025" y="4699700"/>
              <a:ext cx="252000" cy="757625"/>
            </a:xfrm>
            <a:custGeom>
              <a:rect b="b" l="l" r="r" t="t"/>
              <a:pathLst>
                <a:path extrusionOk="0" h="30305" w="10080">
                  <a:moveTo>
                    <a:pt x="10080" y="0"/>
                  </a:moveTo>
                  <a:cubicBezTo>
                    <a:pt x="4502" y="0"/>
                    <a:pt x="0" y="4534"/>
                    <a:pt x="0" y="10112"/>
                  </a:cubicBezTo>
                  <a:lnTo>
                    <a:pt x="0" y="30304"/>
                  </a:lnTo>
                  <a:lnTo>
                    <a:pt x="10080" y="30304"/>
                  </a:lnTo>
                  <a:lnTo>
                    <a:pt x="10080" y="0"/>
                  </a:lnTo>
                  <a:close/>
                </a:path>
              </a:pathLst>
            </a:custGeom>
            <a:solidFill>
              <a:srgbClr val="62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6"/>
            <p:cNvSpPr/>
            <p:nvPr/>
          </p:nvSpPr>
          <p:spPr>
            <a:xfrm>
              <a:off x="5147400" y="4699700"/>
              <a:ext cx="252025" cy="757625"/>
            </a:xfrm>
            <a:custGeom>
              <a:rect b="b" l="l" r="r" t="t"/>
              <a:pathLst>
                <a:path extrusionOk="0" h="30305" w="10081">
                  <a:moveTo>
                    <a:pt x="1" y="0"/>
                  </a:moveTo>
                  <a:lnTo>
                    <a:pt x="1" y="30304"/>
                  </a:lnTo>
                  <a:lnTo>
                    <a:pt x="10080" y="30304"/>
                  </a:lnTo>
                  <a:lnTo>
                    <a:pt x="10080" y="10112"/>
                  </a:lnTo>
                  <a:cubicBezTo>
                    <a:pt x="10080" y="4534"/>
                    <a:pt x="5579" y="0"/>
                    <a:pt x="1" y="0"/>
                  </a:cubicBezTo>
                  <a:close/>
                </a:path>
              </a:pathLst>
            </a:custGeom>
            <a:solidFill>
              <a:srgbClr val="62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6" name="Google Shape;476;p36"/>
          <p:cNvSpPr/>
          <p:nvPr/>
        </p:nvSpPr>
        <p:spPr>
          <a:xfrm>
            <a:off x="2445675" y="1818300"/>
            <a:ext cx="2001900" cy="352200"/>
          </a:xfrm>
          <a:prstGeom prst="rect">
            <a:avLst/>
          </a:prstGeom>
          <a:solidFill>
            <a:srgbClr val="569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6"/>
          <p:cNvSpPr txBox="1"/>
          <p:nvPr/>
        </p:nvSpPr>
        <p:spPr>
          <a:xfrm>
            <a:off x="6196650" y="1727875"/>
            <a:ext cx="1314600" cy="4539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$5,000,000 </a:t>
            </a:r>
            <a:endParaRPr sz="1200">
              <a:solidFill>
                <a:srgbClr val="434343"/>
              </a:solidFill>
              <a:latin typeface="Squada One"/>
              <a:ea typeface="Squada One"/>
              <a:cs typeface="Squada One"/>
              <a:sym typeface="Squada One"/>
            </a:endParaRPr>
          </a:p>
        </p:txBody>
      </p:sp>
      <p:sp>
        <p:nvSpPr>
          <p:cNvPr id="478" name="Google Shape;478;p36"/>
          <p:cNvSpPr txBox="1"/>
          <p:nvPr/>
        </p:nvSpPr>
        <p:spPr>
          <a:xfrm>
            <a:off x="2683494" y="1767450"/>
            <a:ext cx="1314600" cy="453900"/>
          </a:xfrm>
          <a:prstGeom prst="rect">
            <a:avLst/>
          </a:prstGeom>
          <a:noFill/>
          <a:ln>
            <a:noFill/>
          </a:ln>
        </p:spPr>
        <p:txBody>
          <a:bodyPr anchorCtr="0" anchor="ctr" bIns="0" lIns="0" spcFirstLastPara="1" rIns="0" wrap="square" tIns="6350">
            <a:noAutofit/>
          </a:bodyPr>
          <a:lstStyle/>
          <a:p>
            <a:pPr indent="0" lvl="0" marL="0" marR="0" rtl="0" algn="l">
              <a:lnSpc>
                <a:spcPct val="100000"/>
              </a:lnSpc>
              <a:spcBef>
                <a:spcPts val="0"/>
              </a:spcBef>
              <a:spcAft>
                <a:spcPts val="0"/>
              </a:spcAft>
              <a:buSzPts val="1100"/>
              <a:buNone/>
            </a:pPr>
            <a:r>
              <a:rPr lang="es" sz="1200">
                <a:solidFill>
                  <a:srgbClr val="434343"/>
                </a:solidFill>
                <a:latin typeface="Squada One"/>
                <a:ea typeface="Squada One"/>
                <a:cs typeface="Squada One"/>
                <a:sym typeface="Squada One"/>
              </a:rPr>
              <a:t>RFBs</a:t>
            </a:r>
            <a:endParaRPr sz="1200">
              <a:solidFill>
                <a:srgbClr val="434343"/>
              </a:solidFill>
              <a:latin typeface="Squada One"/>
              <a:ea typeface="Squada One"/>
              <a:cs typeface="Squada One"/>
              <a:sym typeface="Squada One"/>
            </a:endParaRPr>
          </a:p>
        </p:txBody>
      </p:sp>
      <p:sp>
        <p:nvSpPr>
          <p:cNvPr id="479" name="Google Shape;479;p36"/>
          <p:cNvSpPr txBox="1"/>
          <p:nvPr/>
        </p:nvSpPr>
        <p:spPr>
          <a:xfrm>
            <a:off x="8592346" y="4779300"/>
            <a:ext cx="511200" cy="332700"/>
          </a:xfrm>
          <a:prstGeom prst="rect">
            <a:avLst/>
          </a:prstGeom>
          <a:noFill/>
          <a:ln>
            <a:noFill/>
          </a:ln>
        </p:spPr>
        <p:txBody>
          <a:bodyPr anchorCtr="0" anchor="ctr" bIns="0" lIns="0" spcFirstLastPara="1" rIns="0" wrap="square" tIns="6350">
            <a:noAutofit/>
          </a:bodyPr>
          <a:lstStyle/>
          <a:p>
            <a:pPr indent="0" lvl="0" marL="0" marR="0" rtl="0" algn="l">
              <a:lnSpc>
                <a:spcPct val="100000"/>
              </a:lnSpc>
              <a:spcBef>
                <a:spcPts val="0"/>
              </a:spcBef>
              <a:spcAft>
                <a:spcPts val="0"/>
              </a:spcAft>
              <a:buSzPts val="1100"/>
              <a:buNone/>
            </a:pPr>
            <a:r>
              <a:rPr lang="es" sz="600">
                <a:solidFill>
                  <a:srgbClr val="434343"/>
                </a:solidFill>
                <a:latin typeface="Squada One"/>
                <a:ea typeface="Squada One"/>
                <a:cs typeface="Squada One"/>
                <a:sym typeface="Squada One"/>
              </a:rPr>
              <a:t>Not to scale</a:t>
            </a:r>
            <a:endParaRPr sz="600">
              <a:solidFill>
                <a:srgbClr val="434343"/>
              </a:solidFill>
              <a:latin typeface="Squada One"/>
              <a:ea typeface="Squada One"/>
              <a:cs typeface="Squada One"/>
              <a:sym typeface="Squada One"/>
            </a:endParaRPr>
          </a:p>
        </p:txBody>
      </p:sp>
      <p:grpSp>
        <p:nvGrpSpPr>
          <p:cNvPr id="480" name="Google Shape;480;p36"/>
          <p:cNvGrpSpPr/>
          <p:nvPr/>
        </p:nvGrpSpPr>
        <p:grpSpPr>
          <a:xfrm>
            <a:off x="3663310" y="504665"/>
            <a:ext cx="334698" cy="310426"/>
            <a:chOff x="-62511900" y="4129100"/>
            <a:chExt cx="304050" cy="282000"/>
          </a:xfrm>
        </p:grpSpPr>
        <p:sp>
          <p:nvSpPr>
            <p:cNvPr id="481" name="Google Shape;481;p36"/>
            <p:cNvSpPr/>
            <p:nvPr/>
          </p:nvSpPr>
          <p:spPr>
            <a:xfrm>
              <a:off x="-62414225" y="4203925"/>
              <a:ext cx="206375" cy="207175"/>
            </a:xfrm>
            <a:custGeom>
              <a:rect b="b" l="l" r="r" t="t"/>
              <a:pathLst>
                <a:path extrusionOk="0" h="8287" w="8255">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FFD3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6"/>
            <p:cNvSpPr/>
            <p:nvPr/>
          </p:nvSpPr>
          <p:spPr>
            <a:xfrm>
              <a:off x="-62511100" y="4129100"/>
              <a:ext cx="159900" cy="74850"/>
            </a:xfrm>
            <a:custGeom>
              <a:rect b="b" l="l" r="r" t="t"/>
              <a:pathLst>
                <a:path extrusionOk="0" h="2994" w="6396">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FD3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6"/>
            <p:cNvSpPr/>
            <p:nvPr/>
          </p:nvSpPr>
          <p:spPr>
            <a:xfrm>
              <a:off x="-62511100" y="4207075"/>
              <a:ext cx="110275" cy="59875"/>
            </a:xfrm>
            <a:custGeom>
              <a:rect b="b" l="l" r="r" t="t"/>
              <a:pathLst>
                <a:path extrusionOk="0" h="2395" w="4411">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FD3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6"/>
            <p:cNvSpPr/>
            <p:nvPr/>
          </p:nvSpPr>
          <p:spPr>
            <a:xfrm>
              <a:off x="-62511100" y="4329950"/>
              <a:ext cx="106350" cy="59875"/>
            </a:xfrm>
            <a:custGeom>
              <a:rect b="b" l="l" r="r" t="t"/>
              <a:pathLst>
                <a:path extrusionOk="0" h="2395" w="4254">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FD3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6"/>
            <p:cNvSpPr/>
            <p:nvPr/>
          </p:nvSpPr>
          <p:spPr>
            <a:xfrm>
              <a:off x="-62511900" y="4268500"/>
              <a:ext cx="78000" cy="60675"/>
            </a:xfrm>
            <a:custGeom>
              <a:rect b="b" l="l" r="r" t="t"/>
              <a:pathLst>
                <a:path extrusionOk="0" h="2427" w="312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FD3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36"/>
          <p:cNvGrpSpPr/>
          <p:nvPr/>
        </p:nvGrpSpPr>
        <p:grpSpPr>
          <a:xfrm>
            <a:off x="1935733" y="1770377"/>
            <a:ext cx="358542" cy="385031"/>
            <a:chOff x="-35481425" y="3919600"/>
            <a:chExt cx="291450" cy="291425"/>
          </a:xfrm>
        </p:grpSpPr>
        <p:sp>
          <p:nvSpPr>
            <p:cNvPr id="487" name="Google Shape;487;p36"/>
            <p:cNvSpPr/>
            <p:nvPr/>
          </p:nvSpPr>
          <p:spPr>
            <a:xfrm>
              <a:off x="-35327050" y="4125150"/>
              <a:ext cx="84300" cy="85100"/>
            </a:xfrm>
            <a:custGeom>
              <a:rect b="b" l="l" r="r" t="t"/>
              <a:pathLst>
                <a:path extrusionOk="0" h="3404" w="3372">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6"/>
            <p:cNvSpPr/>
            <p:nvPr/>
          </p:nvSpPr>
          <p:spPr>
            <a:xfrm>
              <a:off x="-35429450" y="3921175"/>
              <a:ext cx="84300" cy="85075"/>
            </a:xfrm>
            <a:custGeom>
              <a:rect b="b" l="l" r="r" t="t"/>
              <a:pathLst>
                <a:path extrusionOk="0" h="3403" w="3372">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6"/>
            <p:cNvSpPr/>
            <p:nvPr/>
          </p:nvSpPr>
          <p:spPr>
            <a:xfrm>
              <a:off x="-35481425" y="4021975"/>
              <a:ext cx="137075" cy="35475"/>
            </a:xfrm>
            <a:custGeom>
              <a:rect b="b" l="l" r="r" t="t"/>
              <a:pathLst>
                <a:path extrusionOk="0" h="1419" w="5483">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6"/>
            <p:cNvSpPr/>
            <p:nvPr/>
          </p:nvSpPr>
          <p:spPr>
            <a:xfrm>
              <a:off x="-35481425" y="4073975"/>
              <a:ext cx="136275" cy="85875"/>
            </a:xfrm>
            <a:custGeom>
              <a:rect b="b" l="l" r="r" t="t"/>
              <a:pathLst>
                <a:path extrusionOk="0" h="3435" w="5451">
                  <a:moveTo>
                    <a:pt x="1" y="0"/>
                  </a:moveTo>
                  <a:lnTo>
                    <a:pt x="1" y="3434"/>
                  </a:lnTo>
                  <a:lnTo>
                    <a:pt x="5451" y="3434"/>
                  </a:lnTo>
                  <a:lnTo>
                    <a:pt x="545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6"/>
            <p:cNvSpPr/>
            <p:nvPr/>
          </p:nvSpPr>
          <p:spPr>
            <a:xfrm>
              <a:off x="-35481425" y="4176350"/>
              <a:ext cx="136275" cy="34675"/>
            </a:xfrm>
            <a:custGeom>
              <a:rect b="b" l="l" r="r" t="t"/>
              <a:pathLst>
                <a:path extrusionOk="0" h="1387" w="5451">
                  <a:moveTo>
                    <a:pt x="1" y="1"/>
                  </a:moveTo>
                  <a:lnTo>
                    <a:pt x="1" y="347"/>
                  </a:lnTo>
                  <a:cubicBezTo>
                    <a:pt x="1" y="946"/>
                    <a:pt x="410" y="1387"/>
                    <a:pt x="1009" y="1387"/>
                  </a:cubicBezTo>
                  <a:lnTo>
                    <a:pt x="4443" y="1387"/>
                  </a:lnTo>
                  <a:cubicBezTo>
                    <a:pt x="4978" y="1387"/>
                    <a:pt x="5451" y="914"/>
                    <a:pt x="5451" y="347"/>
                  </a:cubicBezTo>
                  <a:lnTo>
                    <a:pt x="5451"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6"/>
            <p:cNvSpPr/>
            <p:nvPr/>
          </p:nvSpPr>
          <p:spPr>
            <a:xfrm>
              <a:off x="-35327050" y="3919600"/>
              <a:ext cx="137075" cy="33875"/>
            </a:xfrm>
            <a:custGeom>
              <a:rect b="b" l="l" r="r" t="t"/>
              <a:pathLst>
                <a:path extrusionOk="0" h="1355" w="5483">
                  <a:moveTo>
                    <a:pt x="1009" y="0"/>
                  </a:moveTo>
                  <a:cubicBezTo>
                    <a:pt x="473" y="0"/>
                    <a:pt x="1" y="473"/>
                    <a:pt x="1" y="1008"/>
                  </a:cubicBezTo>
                  <a:lnTo>
                    <a:pt x="1" y="1355"/>
                  </a:lnTo>
                  <a:lnTo>
                    <a:pt x="5482" y="1355"/>
                  </a:lnTo>
                  <a:lnTo>
                    <a:pt x="5482" y="1008"/>
                  </a:lnTo>
                  <a:cubicBezTo>
                    <a:pt x="5482" y="473"/>
                    <a:pt x="5010" y="0"/>
                    <a:pt x="4443" y="0"/>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6"/>
            <p:cNvSpPr/>
            <p:nvPr/>
          </p:nvSpPr>
          <p:spPr>
            <a:xfrm>
              <a:off x="-35327825" y="3970800"/>
              <a:ext cx="136275" cy="85875"/>
            </a:xfrm>
            <a:custGeom>
              <a:rect b="b" l="l" r="r" t="t"/>
              <a:pathLst>
                <a:path extrusionOk="0" h="3435" w="5451">
                  <a:moveTo>
                    <a:pt x="0" y="0"/>
                  </a:moveTo>
                  <a:lnTo>
                    <a:pt x="0" y="3434"/>
                  </a:lnTo>
                  <a:lnTo>
                    <a:pt x="5450" y="3434"/>
                  </a:lnTo>
                  <a:lnTo>
                    <a:pt x="5450"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6"/>
            <p:cNvSpPr/>
            <p:nvPr/>
          </p:nvSpPr>
          <p:spPr>
            <a:xfrm>
              <a:off x="-35327825" y="4073975"/>
              <a:ext cx="136275" cy="35450"/>
            </a:xfrm>
            <a:custGeom>
              <a:rect b="b" l="l" r="r" t="t"/>
              <a:pathLst>
                <a:path extrusionOk="0" h="1418" w="5451">
                  <a:moveTo>
                    <a:pt x="0" y="0"/>
                  </a:moveTo>
                  <a:lnTo>
                    <a:pt x="0" y="347"/>
                  </a:lnTo>
                  <a:cubicBezTo>
                    <a:pt x="0" y="914"/>
                    <a:pt x="473" y="1418"/>
                    <a:pt x="1008" y="1418"/>
                  </a:cubicBezTo>
                  <a:lnTo>
                    <a:pt x="4442" y="1418"/>
                  </a:lnTo>
                  <a:cubicBezTo>
                    <a:pt x="4978" y="1418"/>
                    <a:pt x="5450" y="945"/>
                    <a:pt x="5450" y="347"/>
                  </a:cubicBezTo>
                  <a:lnTo>
                    <a:pt x="5450"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5" name="Google Shape;495;p36"/>
          <p:cNvSpPr/>
          <p:nvPr/>
        </p:nvSpPr>
        <p:spPr>
          <a:xfrm>
            <a:off x="1923911" y="2395838"/>
            <a:ext cx="382186" cy="385035"/>
          </a:xfrm>
          <a:custGeom>
            <a:rect b="b" l="l" r="r" t="t"/>
            <a:pathLst>
              <a:path extrusionOk="0" h="12698" w="12446">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6" name="Google Shape;496;p36"/>
          <p:cNvGrpSpPr/>
          <p:nvPr/>
        </p:nvGrpSpPr>
        <p:grpSpPr>
          <a:xfrm>
            <a:off x="1899548" y="3028563"/>
            <a:ext cx="430909" cy="352202"/>
            <a:chOff x="-21322300" y="4077125"/>
            <a:chExt cx="307200" cy="285925"/>
          </a:xfrm>
        </p:grpSpPr>
        <p:sp>
          <p:nvSpPr>
            <p:cNvPr id="497" name="Google Shape;497;p36"/>
            <p:cNvSpPr/>
            <p:nvPr/>
          </p:nvSpPr>
          <p:spPr>
            <a:xfrm>
              <a:off x="-21177375" y="4077125"/>
              <a:ext cx="17350" cy="52800"/>
            </a:xfrm>
            <a:custGeom>
              <a:rect b="b" l="l" r="r" t="t"/>
              <a:pathLst>
                <a:path extrusionOk="0" h="2112" w="694">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6"/>
            <p:cNvSpPr/>
            <p:nvPr/>
          </p:nvSpPr>
          <p:spPr>
            <a:xfrm>
              <a:off x="-21279775" y="4117475"/>
              <a:ext cx="46500" cy="44525"/>
            </a:xfrm>
            <a:custGeom>
              <a:rect b="b" l="l" r="r" t="t"/>
              <a:pathLst>
                <a:path extrusionOk="0" h="1781" w="186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6"/>
            <p:cNvSpPr/>
            <p:nvPr/>
          </p:nvSpPr>
          <p:spPr>
            <a:xfrm>
              <a:off x="-21103350" y="4117475"/>
              <a:ext cx="45700" cy="44525"/>
            </a:xfrm>
            <a:custGeom>
              <a:rect b="b" l="l" r="r" t="t"/>
              <a:pathLst>
                <a:path extrusionOk="0" h="1781" w="1828">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6"/>
            <p:cNvSpPr/>
            <p:nvPr/>
          </p:nvSpPr>
          <p:spPr>
            <a:xfrm>
              <a:off x="-21137225" y="4103750"/>
              <a:ext cx="27600" cy="34975"/>
            </a:xfrm>
            <a:custGeom>
              <a:rect b="b" l="l" r="r" t="t"/>
              <a:pathLst>
                <a:path extrusionOk="0" h="1399" w="1104">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6"/>
            <p:cNvSpPr/>
            <p:nvPr/>
          </p:nvSpPr>
          <p:spPr>
            <a:xfrm>
              <a:off x="-21227800" y="4103750"/>
              <a:ext cx="27600" cy="34975"/>
            </a:xfrm>
            <a:custGeom>
              <a:rect b="b" l="l" r="r" t="t"/>
              <a:pathLst>
                <a:path extrusionOk="0" h="1399" w="1104">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6"/>
            <p:cNvSpPr/>
            <p:nvPr/>
          </p:nvSpPr>
          <p:spPr>
            <a:xfrm>
              <a:off x="-21319950" y="4219675"/>
              <a:ext cx="53600" cy="18150"/>
            </a:xfrm>
            <a:custGeom>
              <a:rect b="b" l="l" r="r" t="t"/>
              <a:pathLst>
                <a:path extrusionOk="0" h="726" w="2144">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6"/>
            <p:cNvSpPr/>
            <p:nvPr/>
          </p:nvSpPr>
          <p:spPr>
            <a:xfrm>
              <a:off x="-21070275" y="4219675"/>
              <a:ext cx="54375" cy="18150"/>
            </a:xfrm>
            <a:custGeom>
              <a:rect b="b" l="l" r="r" t="t"/>
              <a:pathLst>
                <a:path extrusionOk="0" h="726" w="2175">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6"/>
            <p:cNvSpPr/>
            <p:nvPr/>
          </p:nvSpPr>
          <p:spPr>
            <a:xfrm>
              <a:off x="-21078925" y="4171825"/>
              <a:ext cx="37025" cy="25175"/>
            </a:xfrm>
            <a:custGeom>
              <a:rect b="b" l="l" r="r" t="t"/>
              <a:pathLst>
                <a:path extrusionOk="0" h="1007" w="1481">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6"/>
            <p:cNvSpPr/>
            <p:nvPr/>
          </p:nvSpPr>
          <p:spPr>
            <a:xfrm>
              <a:off x="-21294750" y="4172625"/>
              <a:ext cx="37850" cy="25150"/>
            </a:xfrm>
            <a:custGeom>
              <a:rect b="b" l="l" r="r" t="t"/>
              <a:pathLst>
                <a:path extrusionOk="0" h="1006" w="1514">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6"/>
            <p:cNvSpPr/>
            <p:nvPr/>
          </p:nvSpPr>
          <p:spPr>
            <a:xfrm>
              <a:off x="-21321525" y="4328375"/>
              <a:ext cx="306425" cy="34675"/>
            </a:xfrm>
            <a:custGeom>
              <a:rect b="b" l="l" r="r" t="t"/>
              <a:pathLst>
                <a:path extrusionOk="0" h="1387" w="12257">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6"/>
            <p:cNvSpPr/>
            <p:nvPr/>
          </p:nvSpPr>
          <p:spPr>
            <a:xfrm>
              <a:off x="-21321525" y="4292150"/>
              <a:ext cx="306425" cy="34675"/>
            </a:xfrm>
            <a:custGeom>
              <a:rect b="b" l="l" r="r" t="t"/>
              <a:pathLst>
                <a:path extrusionOk="0" h="1387" w="12257">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6"/>
            <p:cNvSpPr/>
            <p:nvPr/>
          </p:nvSpPr>
          <p:spPr>
            <a:xfrm>
              <a:off x="-21322300" y="4148000"/>
              <a:ext cx="307200" cy="143375"/>
            </a:xfrm>
            <a:custGeom>
              <a:rect b="b" l="l" r="r" t="t"/>
              <a:pathLst>
                <a:path extrusionOk="0" h="5735" w="12288">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36"/>
          <p:cNvGrpSpPr/>
          <p:nvPr/>
        </p:nvGrpSpPr>
        <p:grpSpPr>
          <a:xfrm>
            <a:off x="1926762" y="3609286"/>
            <a:ext cx="376498" cy="396690"/>
            <a:chOff x="1492675" y="4420975"/>
            <a:chExt cx="481825" cy="438525"/>
          </a:xfrm>
        </p:grpSpPr>
        <p:sp>
          <p:nvSpPr>
            <p:cNvPr id="510" name="Google Shape;510;p36"/>
            <p:cNvSpPr/>
            <p:nvPr/>
          </p:nvSpPr>
          <p:spPr>
            <a:xfrm>
              <a:off x="1841375" y="4649825"/>
              <a:ext cx="43325" cy="43300"/>
            </a:xfrm>
            <a:custGeom>
              <a:rect b="b" l="l" r="r" t="t"/>
              <a:pathLst>
                <a:path extrusionOk="0" h="1732" w="1733">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11" name="Google Shape;511;p36"/>
            <p:cNvSpPr/>
            <p:nvPr/>
          </p:nvSpPr>
          <p:spPr>
            <a:xfrm>
              <a:off x="1582425" y="4649825"/>
              <a:ext cx="43300" cy="43300"/>
            </a:xfrm>
            <a:custGeom>
              <a:rect b="b" l="l" r="r" t="t"/>
              <a:pathLst>
                <a:path extrusionOk="0" h="1732" w="1732">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12" name="Google Shape;512;p36"/>
            <p:cNvSpPr/>
            <p:nvPr/>
          </p:nvSpPr>
          <p:spPr>
            <a:xfrm>
              <a:off x="1492675" y="4420975"/>
              <a:ext cx="481825" cy="356475"/>
            </a:xfrm>
            <a:custGeom>
              <a:rect b="b" l="l" r="r" t="t"/>
              <a:pathLst>
                <a:path extrusionOk="0" h="14259" w="19273">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13" name="Google Shape;513;p36"/>
            <p:cNvSpPr/>
            <p:nvPr/>
          </p:nvSpPr>
          <p:spPr>
            <a:xfrm>
              <a:off x="1546875" y="4805650"/>
              <a:ext cx="118975" cy="53850"/>
            </a:xfrm>
            <a:custGeom>
              <a:rect b="b" l="l" r="r" t="t"/>
              <a:pathLst>
                <a:path extrusionOk="0" h="2154" w="4759">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14" name="Google Shape;514;p36"/>
            <p:cNvSpPr/>
            <p:nvPr/>
          </p:nvSpPr>
          <p:spPr>
            <a:xfrm>
              <a:off x="1801325" y="4805650"/>
              <a:ext cx="118975" cy="53850"/>
            </a:xfrm>
            <a:custGeom>
              <a:rect b="b" l="l" r="r" t="t"/>
              <a:pathLst>
                <a:path extrusionOk="0" h="2154" w="4759">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7"/>
          <p:cNvSpPr/>
          <p:nvPr/>
        </p:nvSpPr>
        <p:spPr>
          <a:xfrm>
            <a:off x="3185649" y="1069190"/>
            <a:ext cx="3664200" cy="31494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0" name="Google Shape;520;p37"/>
          <p:cNvGrpSpPr/>
          <p:nvPr/>
        </p:nvGrpSpPr>
        <p:grpSpPr>
          <a:xfrm>
            <a:off x="1055567" y="858699"/>
            <a:ext cx="2715372" cy="830103"/>
            <a:chOff x="1900218" y="996036"/>
            <a:chExt cx="1882407" cy="669600"/>
          </a:xfrm>
        </p:grpSpPr>
        <p:cxnSp>
          <p:nvCxnSpPr>
            <p:cNvPr id="521" name="Google Shape;521;p37"/>
            <p:cNvCxnSpPr/>
            <p:nvPr/>
          </p:nvCxnSpPr>
          <p:spPr>
            <a:xfrm>
              <a:off x="3438525" y="1309350"/>
              <a:ext cx="344100" cy="344100"/>
            </a:xfrm>
            <a:prstGeom prst="straightConnector1">
              <a:avLst/>
            </a:prstGeom>
            <a:noFill/>
            <a:ln cap="flat" cmpd="sng" w="19050">
              <a:solidFill>
                <a:srgbClr val="249C90"/>
              </a:solidFill>
              <a:prstDash val="solid"/>
              <a:round/>
              <a:headEnd len="med" w="med" type="oval"/>
              <a:tailEnd len="sm" w="sm" type="none"/>
            </a:ln>
          </p:spPr>
        </p:cxnSp>
        <p:sp>
          <p:nvSpPr>
            <p:cNvPr id="522" name="Google Shape;522;p37"/>
            <p:cNvSpPr txBox="1"/>
            <p:nvPr/>
          </p:nvSpPr>
          <p:spPr>
            <a:xfrm>
              <a:off x="1900218" y="996036"/>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s" sz="800">
                  <a:latin typeface="Roboto"/>
                  <a:ea typeface="Roboto"/>
                  <a:cs typeface="Roboto"/>
                  <a:sym typeface="Roboto"/>
                </a:rPr>
                <a:t>STEP</a:t>
              </a:r>
              <a:r>
                <a:rPr lang="es" sz="800">
                  <a:latin typeface="Roboto"/>
                  <a:ea typeface="Roboto"/>
                  <a:cs typeface="Roboto"/>
                  <a:sym typeface="Roboto"/>
                </a:rPr>
                <a:t> 4</a:t>
              </a:r>
              <a:endParaRPr sz="800">
                <a:latin typeface="Roboto"/>
                <a:ea typeface="Roboto"/>
                <a:cs typeface="Roboto"/>
                <a:sym typeface="Roboto"/>
              </a:endParaRPr>
            </a:p>
            <a:p>
              <a:pPr indent="0" lvl="0" marL="0" rtl="0" algn="r">
                <a:lnSpc>
                  <a:spcPct val="115000"/>
                </a:lnSpc>
                <a:spcBef>
                  <a:spcPts val="0"/>
                </a:spcBef>
                <a:spcAft>
                  <a:spcPts val="0"/>
                </a:spcAft>
                <a:buNone/>
              </a:pPr>
              <a:r>
                <a:t/>
              </a:r>
              <a:endParaRPr sz="600">
                <a:latin typeface="Roboto"/>
                <a:ea typeface="Roboto"/>
                <a:cs typeface="Roboto"/>
                <a:sym typeface="Roboto"/>
              </a:endParaRPr>
            </a:p>
            <a:p>
              <a:pPr indent="0" lvl="0" marL="0" rtl="0" algn="r">
                <a:lnSpc>
                  <a:spcPct val="115000"/>
                </a:lnSpc>
                <a:spcBef>
                  <a:spcPts val="0"/>
                </a:spcBef>
                <a:spcAft>
                  <a:spcPts val="0"/>
                </a:spcAft>
                <a:buNone/>
              </a:pPr>
              <a:r>
                <a:rPr b="1" lang="es" sz="800">
                  <a:latin typeface="Roboto"/>
                  <a:ea typeface="Roboto"/>
                  <a:cs typeface="Roboto"/>
                  <a:sym typeface="Roboto"/>
                </a:rPr>
                <a:t>Company gains </a:t>
              </a:r>
              <a:r>
                <a:rPr b="1" lang="es" sz="800">
                  <a:latin typeface="Roboto"/>
                  <a:ea typeface="Roboto"/>
                  <a:cs typeface="Roboto"/>
                  <a:sym typeface="Roboto"/>
                </a:rPr>
                <a:t>profitability</a:t>
              </a:r>
              <a:r>
                <a:rPr b="1" lang="es" sz="800">
                  <a:latin typeface="Roboto"/>
                  <a:ea typeface="Roboto"/>
                  <a:cs typeface="Roboto"/>
                  <a:sym typeface="Roboto"/>
                </a:rPr>
                <a:t> and increases market share</a:t>
              </a:r>
              <a:endParaRPr b="1" sz="800">
                <a:latin typeface="Roboto"/>
                <a:ea typeface="Roboto"/>
                <a:cs typeface="Roboto"/>
                <a:sym typeface="Roboto"/>
              </a:endParaRPr>
            </a:p>
          </p:txBody>
        </p:sp>
      </p:grpSp>
      <p:grpSp>
        <p:nvGrpSpPr>
          <p:cNvPr id="523" name="Google Shape;523;p37"/>
          <p:cNvGrpSpPr/>
          <p:nvPr/>
        </p:nvGrpSpPr>
        <p:grpSpPr>
          <a:xfrm>
            <a:off x="1169960" y="3531816"/>
            <a:ext cx="2713677" cy="830103"/>
            <a:chOff x="1900218" y="3152297"/>
            <a:chExt cx="1881232" cy="669600"/>
          </a:xfrm>
        </p:grpSpPr>
        <p:cxnSp>
          <p:nvCxnSpPr>
            <p:cNvPr id="524" name="Google Shape;524;p37"/>
            <p:cNvCxnSpPr/>
            <p:nvPr/>
          </p:nvCxnSpPr>
          <p:spPr>
            <a:xfrm flipH="1" rot="10800000">
              <a:off x="3436150" y="3214625"/>
              <a:ext cx="345300" cy="342900"/>
            </a:xfrm>
            <a:prstGeom prst="straightConnector1">
              <a:avLst/>
            </a:prstGeom>
            <a:noFill/>
            <a:ln cap="flat" cmpd="sng" w="19050">
              <a:solidFill>
                <a:srgbClr val="155B54"/>
              </a:solidFill>
              <a:prstDash val="solid"/>
              <a:round/>
              <a:headEnd len="med" w="med" type="oval"/>
              <a:tailEnd len="sm" w="sm" type="none"/>
            </a:ln>
          </p:spPr>
        </p:cxnSp>
        <p:sp>
          <p:nvSpPr>
            <p:cNvPr id="525" name="Google Shape;525;p37"/>
            <p:cNvSpPr txBox="1"/>
            <p:nvPr/>
          </p:nvSpPr>
          <p:spPr>
            <a:xfrm>
              <a:off x="1900218" y="3152297"/>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s" sz="800">
                  <a:latin typeface="Roboto"/>
                  <a:ea typeface="Roboto"/>
                  <a:cs typeface="Roboto"/>
                  <a:sym typeface="Roboto"/>
                </a:rPr>
                <a:t>STEP</a:t>
              </a:r>
              <a:r>
                <a:rPr lang="es" sz="800">
                  <a:latin typeface="Roboto"/>
                  <a:ea typeface="Roboto"/>
                  <a:cs typeface="Roboto"/>
                  <a:sym typeface="Roboto"/>
                </a:rPr>
                <a:t> 3</a:t>
              </a:r>
              <a:endParaRPr sz="800">
                <a:latin typeface="Roboto"/>
                <a:ea typeface="Roboto"/>
                <a:cs typeface="Roboto"/>
                <a:sym typeface="Roboto"/>
              </a:endParaRPr>
            </a:p>
            <a:p>
              <a:pPr indent="0" lvl="0" marL="0" rtl="0" algn="r">
                <a:lnSpc>
                  <a:spcPct val="115000"/>
                </a:lnSpc>
                <a:spcBef>
                  <a:spcPts val="0"/>
                </a:spcBef>
                <a:spcAft>
                  <a:spcPts val="0"/>
                </a:spcAft>
                <a:buNone/>
              </a:pPr>
              <a:r>
                <a:t/>
              </a:r>
              <a:endParaRPr sz="600">
                <a:latin typeface="Roboto"/>
                <a:ea typeface="Roboto"/>
                <a:cs typeface="Roboto"/>
                <a:sym typeface="Roboto"/>
              </a:endParaRPr>
            </a:p>
            <a:p>
              <a:pPr indent="0" lvl="0" marL="0" rtl="0" algn="r">
                <a:lnSpc>
                  <a:spcPct val="115000"/>
                </a:lnSpc>
                <a:spcBef>
                  <a:spcPts val="0"/>
                </a:spcBef>
                <a:spcAft>
                  <a:spcPts val="0"/>
                </a:spcAft>
                <a:buNone/>
              </a:pPr>
              <a:r>
                <a:rPr b="1" lang="es" sz="800">
                  <a:latin typeface="Roboto"/>
                  <a:ea typeface="Roboto"/>
                  <a:cs typeface="Roboto"/>
                  <a:sym typeface="Roboto"/>
                </a:rPr>
                <a:t>Catch the eye of politicians, causing more favorable legislation.</a:t>
              </a:r>
              <a:endParaRPr b="1" sz="800">
                <a:latin typeface="Roboto"/>
                <a:ea typeface="Roboto"/>
                <a:cs typeface="Roboto"/>
                <a:sym typeface="Roboto"/>
              </a:endParaRPr>
            </a:p>
            <a:p>
              <a:pPr indent="0" lvl="0" marL="0" rtl="0" algn="r">
                <a:lnSpc>
                  <a:spcPct val="115000"/>
                </a:lnSpc>
                <a:spcBef>
                  <a:spcPts val="0"/>
                </a:spcBef>
                <a:spcAft>
                  <a:spcPts val="0"/>
                </a:spcAft>
                <a:buNone/>
              </a:pPr>
              <a:r>
                <a:t/>
              </a:r>
              <a:endParaRPr b="1" sz="800">
                <a:latin typeface="Roboto"/>
                <a:ea typeface="Roboto"/>
                <a:cs typeface="Roboto"/>
                <a:sym typeface="Roboto"/>
              </a:endParaRPr>
            </a:p>
            <a:p>
              <a:pPr indent="0" lvl="0" marL="0" rtl="0" algn="r">
                <a:lnSpc>
                  <a:spcPct val="115000"/>
                </a:lnSpc>
                <a:spcBef>
                  <a:spcPts val="0"/>
                </a:spcBef>
                <a:spcAft>
                  <a:spcPts val="0"/>
                </a:spcAft>
                <a:buNone/>
              </a:pPr>
              <a:r>
                <a:rPr b="1" lang="es" sz="800">
                  <a:latin typeface="Roboto"/>
                  <a:ea typeface="Roboto"/>
                  <a:cs typeface="Roboto"/>
                  <a:sym typeface="Roboto"/>
                </a:rPr>
                <a:t> Alt. energy production is easier with less red tape</a:t>
              </a:r>
              <a:endParaRPr b="1" sz="800">
                <a:latin typeface="Roboto"/>
                <a:ea typeface="Roboto"/>
                <a:cs typeface="Roboto"/>
                <a:sym typeface="Roboto"/>
              </a:endParaRPr>
            </a:p>
          </p:txBody>
        </p:sp>
      </p:grpSp>
      <p:sp>
        <p:nvSpPr>
          <p:cNvPr id="526" name="Google Shape;526;p37"/>
          <p:cNvSpPr/>
          <p:nvPr/>
        </p:nvSpPr>
        <p:spPr>
          <a:xfrm flipH="1" rot="-1583580">
            <a:off x="3141037" y="898721"/>
            <a:ext cx="3752989" cy="3480738"/>
          </a:xfrm>
          <a:prstGeom prst="blockArc">
            <a:avLst>
              <a:gd fmla="val 14348563" name="adj1"/>
              <a:gd fmla="val 19872341" name="adj2"/>
              <a:gd fmla="val 9100"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7" name="Google Shape;527;p37"/>
          <p:cNvGrpSpPr/>
          <p:nvPr/>
        </p:nvGrpSpPr>
        <p:grpSpPr>
          <a:xfrm>
            <a:off x="6136786" y="3531816"/>
            <a:ext cx="2697947" cy="830103"/>
            <a:chOff x="5343425" y="3152297"/>
            <a:chExt cx="1870327" cy="669600"/>
          </a:xfrm>
        </p:grpSpPr>
        <p:cxnSp>
          <p:nvCxnSpPr>
            <p:cNvPr id="528" name="Google Shape;528;p37"/>
            <p:cNvCxnSpPr/>
            <p:nvPr/>
          </p:nvCxnSpPr>
          <p:spPr>
            <a:xfrm rot="10800000">
              <a:off x="5343425" y="3214625"/>
              <a:ext cx="354900" cy="350100"/>
            </a:xfrm>
            <a:prstGeom prst="straightConnector1">
              <a:avLst/>
            </a:prstGeom>
            <a:noFill/>
            <a:ln cap="flat" cmpd="sng" w="19050">
              <a:solidFill>
                <a:srgbClr val="249C90"/>
              </a:solidFill>
              <a:prstDash val="solid"/>
              <a:round/>
              <a:headEnd len="med" w="med" type="oval"/>
              <a:tailEnd len="sm" w="sm" type="none"/>
            </a:ln>
          </p:spPr>
        </p:cxnSp>
        <p:sp>
          <p:nvSpPr>
            <p:cNvPr id="529" name="Google Shape;529;p37"/>
            <p:cNvSpPr txBox="1"/>
            <p:nvPr/>
          </p:nvSpPr>
          <p:spPr>
            <a:xfrm>
              <a:off x="5718552" y="3152297"/>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800">
                  <a:latin typeface="Roboto"/>
                  <a:ea typeface="Roboto"/>
                  <a:cs typeface="Roboto"/>
                  <a:sym typeface="Roboto"/>
                </a:rPr>
                <a:t>STEP</a:t>
              </a:r>
              <a:r>
                <a:rPr lang="es" sz="800">
                  <a:latin typeface="Roboto"/>
                  <a:ea typeface="Roboto"/>
                  <a:cs typeface="Roboto"/>
                  <a:sym typeface="Roboto"/>
                </a:rPr>
                <a:t> 2</a:t>
              </a:r>
              <a:endParaRPr sz="800">
                <a:latin typeface="Roboto"/>
                <a:ea typeface="Roboto"/>
                <a:cs typeface="Roboto"/>
                <a:sym typeface="Roboto"/>
              </a:endParaRPr>
            </a:p>
            <a:p>
              <a:pPr indent="0" lvl="0" marL="0" rtl="0" algn="l">
                <a:lnSpc>
                  <a:spcPct val="115000"/>
                </a:lnSpc>
                <a:spcBef>
                  <a:spcPts val="0"/>
                </a:spcBef>
                <a:spcAft>
                  <a:spcPts val="0"/>
                </a:spcAft>
                <a:buNone/>
              </a:pPr>
              <a:r>
                <a:t/>
              </a:r>
              <a:endParaRPr sz="600">
                <a:latin typeface="Roboto"/>
                <a:ea typeface="Roboto"/>
                <a:cs typeface="Roboto"/>
                <a:sym typeface="Roboto"/>
              </a:endParaRPr>
            </a:p>
            <a:p>
              <a:pPr indent="0" lvl="0" marL="0" rtl="0" algn="l">
                <a:lnSpc>
                  <a:spcPct val="115000"/>
                </a:lnSpc>
                <a:spcBef>
                  <a:spcPts val="0"/>
                </a:spcBef>
                <a:spcAft>
                  <a:spcPts val="0"/>
                </a:spcAft>
                <a:buNone/>
              </a:pPr>
              <a:r>
                <a:rPr b="1" lang="es" sz="800">
                  <a:latin typeface="Roboto"/>
                  <a:ea typeface="Roboto"/>
                  <a:cs typeface="Roboto"/>
                  <a:sym typeface="Roboto"/>
                </a:rPr>
                <a:t>Economic stimulation from increased regional jobs, domestic manufacturing, etc</a:t>
              </a:r>
              <a:endParaRPr b="1" sz="800">
                <a:latin typeface="Roboto"/>
                <a:ea typeface="Roboto"/>
                <a:cs typeface="Roboto"/>
                <a:sym typeface="Roboto"/>
              </a:endParaRPr>
            </a:p>
          </p:txBody>
        </p:sp>
      </p:grpSp>
      <p:grpSp>
        <p:nvGrpSpPr>
          <p:cNvPr id="530" name="Google Shape;530;p37"/>
          <p:cNvGrpSpPr/>
          <p:nvPr/>
        </p:nvGrpSpPr>
        <p:grpSpPr>
          <a:xfrm>
            <a:off x="6138734" y="858699"/>
            <a:ext cx="2695999" cy="830103"/>
            <a:chOff x="5344775" y="996036"/>
            <a:chExt cx="1868977" cy="669600"/>
          </a:xfrm>
        </p:grpSpPr>
        <p:cxnSp>
          <p:nvCxnSpPr>
            <p:cNvPr id="531" name="Google Shape;531;p37"/>
            <p:cNvCxnSpPr/>
            <p:nvPr/>
          </p:nvCxnSpPr>
          <p:spPr>
            <a:xfrm flipH="1">
              <a:off x="5344775" y="1314450"/>
              <a:ext cx="336900" cy="339000"/>
            </a:xfrm>
            <a:prstGeom prst="straightConnector1">
              <a:avLst/>
            </a:prstGeom>
            <a:noFill/>
            <a:ln cap="flat" cmpd="sng" w="19050">
              <a:solidFill>
                <a:srgbClr val="155B54"/>
              </a:solidFill>
              <a:prstDash val="solid"/>
              <a:round/>
              <a:headEnd len="med" w="med" type="oval"/>
              <a:tailEnd len="sm" w="sm" type="none"/>
            </a:ln>
          </p:spPr>
        </p:cxnSp>
        <p:sp>
          <p:nvSpPr>
            <p:cNvPr id="532" name="Google Shape;532;p37"/>
            <p:cNvSpPr txBox="1"/>
            <p:nvPr/>
          </p:nvSpPr>
          <p:spPr>
            <a:xfrm>
              <a:off x="5718552" y="996036"/>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800">
                  <a:latin typeface="Roboto"/>
                  <a:ea typeface="Roboto"/>
                  <a:cs typeface="Roboto"/>
                  <a:sym typeface="Roboto"/>
                </a:rPr>
                <a:t>STEP</a:t>
              </a:r>
              <a:r>
                <a:rPr lang="es" sz="800">
                  <a:latin typeface="Roboto"/>
                  <a:ea typeface="Roboto"/>
                  <a:cs typeface="Roboto"/>
                  <a:sym typeface="Roboto"/>
                </a:rPr>
                <a:t> 1</a:t>
              </a:r>
              <a:endParaRPr sz="800">
                <a:latin typeface="Roboto"/>
                <a:ea typeface="Roboto"/>
                <a:cs typeface="Roboto"/>
                <a:sym typeface="Roboto"/>
              </a:endParaRPr>
            </a:p>
            <a:p>
              <a:pPr indent="0" lvl="0" marL="0" rtl="0" algn="l">
                <a:lnSpc>
                  <a:spcPct val="115000"/>
                </a:lnSpc>
                <a:spcBef>
                  <a:spcPts val="0"/>
                </a:spcBef>
                <a:spcAft>
                  <a:spcPts val="0"/>
                </a:spcAft>
                <a:buNone/>
              </a:pPr>
              <a:r>
                <a:t/>
              </a:r>
              <a:endParaRPr sz="600">
                <a:latin typeface="Roboto"/>
                <a:ea typeface="Roboto"/>
                <a:cs typeface="Roboto"/>
                <a:sym typeface="Roboto"/>
              </a:endParaRPr>
            </a:p>
            <a:p>
              <a:pPr indent="0" lvl="0" marL="0" rtl="0" algn="l">
                <a:lnSpc>
                  <a:spcPct val="115000"/>
                </a:lnSpc>
                <a:spcBef>
                  <a:spcPts val="0"/>
                </a:spcBef>
                <a:spcAft>
                  <a:spcPts val="0"/>
                </a:spcAft>
                <a:buNone/>
              </a:pPr>
              <a:r>
                <a:rPr b="1" lang="es" sz="800">
                  <a:latin typeface="Roboto"/>
                  <a:ea typeface="Roboto"/>
                  <a:cs typeface="Roboto"/>
                  <a:sym typeface="Roboto"/>
                </a:rPr>
                <a:t>Establish RTO and spearhead the shift to alternative energy </a:t>
              </a:r>
              <a:endParaRPr b="1" sz="800">
                <a:latin typeface="Roboto"/>
                <a:ea typeface="Roboto"/>
                <a:cs typeface="Roboto"/>
                <a:sym typeface="Roboto"/>
              </a:endParaRPr>
            </a:p>
          </p:txBody>
        </p:sp>
      </p:grpSp>
      <p:sp>
        <p:nvSpPr>
          <p:cNvPr id="533" name="Google Shape;533;p37"/>
          <p:cNvSpPr txBox="1"/>
          <p:nvPr/>
        </p:nvSpPr>
        <p:spPr>
          <a:xfrm>
            <a:off x="3766029" y="2173495"/>
            <a:ext cx="2082600" cy="99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3800">
                <a:solidFill>
                  <a:srgbClr val="62BCBE"/>
                </a:solidFill>
                <a:latin typeface="Squada One"/>
                <a:ea typeface="Squada One"/>
                <a:cs typeface="Squada One"/>
                <a:sym typeface="Squada One"/>
              </a:rPr>
              <a:t>Economic Incentives</a:t>
            </a:r>
            <a:endParaRPr b="1" sz="3800">
              <a:solidFill>
                <a:srgbClr val="62BCBE"/>
              </a:solidFill>
              <a:latin typeface="Squada One"/>
              <a:ea typeface="Squada One"/>
              <a:cs typeface="Squada One"/>
              <a:sym typeface="Squada One"/>
            </a:endParaRPr>
          </a:p>
        </p:txBody>
      </p:sp>
      <p:sp>
        <p:nvSpPr>
          <p:cNvPr id="534" name="Google Shape;534;p37"/>
          <p:cNvSpPr/>
          <p:nvPr/>
        </p:nvSpPr>
        <p:spPr>
          <a:xfrm rot="1583580">
            <a:off x="3138038" y="898721"/>
            <a:ext cx="3752989" cy="3480738"/>
          </a:xfrm>
          <a:prstGeom prst="blockArc">
            <a:avLst>
              <a:gd fmla="val 14545937" name="adj1"/>
              <a:gd fmla="val 19902139" name="adj2"/>
              <a:gd fmla="val 9115" name="adj3"/>
            </a:avLst>
          </a:prstGeom>
          <a:solidFill>
            <a:srgbClr val="155B5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7"/>
          <p:cNvSpPr/>
          <p:nvPr/>
        </p:nvSpPr>
        <p:spPr>
          <a:xfrm rot="9217161">
            <a:off x="3129644" y="898417"/>
            <a:ext cx="3751918" cy="3479403"/>
          </a:xfrm>
          <a:prstGeom prst="blockArc">
            <a:avLst>
              <a:gd fmla="val 18041678" name="adj1"/>
              <a:gd fmla="val 1798478" name="adj2"/>
              <a:gd fmla="val 9595" name="adj3"/>
            </a:avLst>
          </a:prstGeom>
          <a:solidFill>
            <a:srgbClr val="155B54"/>
          </a:solidFill>
          <a:ln>
            <a:noFill/>
          </a:ln>
          <a:effectLst>
            <a:outerShdw blurRad="71438" rotWithShape="0" algn="bl"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7"/>
          <p:cNvSpPr/>
          <p:nvPr/>
        </p:nvSpPr>
        <p:spPr>
          <a:xfrm flipH="1" rot="-9217161">
            <a:off x="3140532" y="899347"/>
            <a:ext cx="3751918" cy="3479403"/>
          </a:xfrm>
          <a:prstGeom prst="blockArc">
            <a:avLst>
              <a:gd fmla="val 17967225" name="adj1"/>
              <a:gd fmla="val 1529547" name="adj2"/>
              <a:gd fmla="val 9279"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7"/>
          <p:cNvSpPr/>
          <p:nvPr/>
        </p:nvSpPr>
        <p:spPr>
          <a:xfrm rot="8360029">
            <a:off x="3013787" y="2403582"/>
            <a:ext cx="488452" cy="488452"/>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7"/>
          <p:cNvSpPr/>
          <p:nvPr/>
        </p:nvSpPr>
        <p:spPr>
          <a:xfrm rot="-2439971">
            <a:off x="6522876" y="2394703"/>
            <a:ext cx="488452" cy="488452"/>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7"/>
          <p:cNvSpPr/>
          <p:nvPr/>
        </p:nvSpPr>
        <p:spPr>
          <a:xfrm rot="2439971">
            <a:off x="4767825" y="3898210"/>
            <a:ext cx="488452" cy="488452"/>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7"/>
          <p:cNvSpPr/>
          <p:nvPr/>
        </p:nvSpPr>
        <p:spPr>
          <a:xfrm rot="-8360029">
            <a:off x="4710762" y="855958"/>
            <a:ext cx="488452" cy="488452"/>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1" name="Google Shape;541;p37"/>
          <p:cNvGrpSpPr/>
          <p:nvPr/>
        </p:nvGrpSpPr>
        <p:grpSpPr>
          <a:xfrm>
            <a:off x="5684242" y="2365826"/>
            <a:ext cx="550111" cy="488955"/>
            <a:chOff x="6479471" y="2079003"/>
            <a:chExt cx="348923" cy="348706"/>
          </a:xfrm>
        </p:grpSpPr>
        <p:sp>
          <p:nvSpPr>
            <p:cNvPr id="542" name="Google Shape;542;p37"/>
            <p:cNvSpPr/>
            <p:nvPr/>
          </p:nvSpPr>
          <p:spPr>
            <a:xfrm>
              <a:off x="6479471" y="2200291"/>
              <a:ext cx="38170" cy="22566"/>
            </a:xfrm>
            <a:custGeom>
              <a:rect b="b" l="l" r="r" t="t"/>
              <a:pathLst>
                <a:path extrusionOk="0" h="820" w="1387">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solidFill>
              <a:srgbClr val="569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3" name="Google Shape;543;p37"/>
            <p:cNvGrpSpPr/>
            <p:nvPr/>
          </p:nvGrpSpPr>
          <p:grpSpPr>
            <a:xfrm>
              <a:off x="6520582" y="2079003"/>
              <a:ext cx="307811" cy="348706"/>
              <a:chOff x="-60218325" y="2304850"/>
              <a:chExt cx="279625" cy="316775"/>
            </a:xfrm>
          </p:grpSpPr>
          <p:sp>
            <p:nvSpPr>
              <p:cNvPr id="544" name="Google Shape;544;p37"/>
              <p:cNvSpPr/>
              <p:nvPr/>
            </p:nvSpPr>
            <p:spPr>
              <a:xfrm>
                <a:off x="-60218325" y="2304850"/>
                <a:ext cx="235525" cy="316775"/>
              </a:xfrm>
              <a:custGeom>
                <a:rect b="b" l="l" r="r" t="t"/>
                <a:pathLst>
                  <a:path extrusionOk="0" h="12671" w="9421">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solidFill>
                <a:srgbClr val="569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7"/>
              <p:cNvSpPr/>
              <p:nvPr/>
            </p:nvSpPr>
            <p:spPr>
              <a:xfrm>
                <a:off x="-60127750" y="2347500"/>
                <a:ext cx="62250" cy="145750"/>
              </a:xfrm>
              <a:custGeom>
                <a:rect b="b" l="l" r="r" t="t"/>
                <a:pathLst>
                  <a:path extrusionOk="0" h="5830" w="2490">
                    <a:moveTo>
                      <a:pt x="1229" y="1"/>
                    </a:moveTo>
                    <a:cubicBezTo>
                      <a:pt x="1009" y="1"/>
                      <a:pt x="851" y="190"/>
                      <a:pt x="851" y="379"/>
                    </a:cubicBezTo>
                    <a:lnTo>
                      <a:pt x="851" y="662"/>
                    </a:lnTo>
                    <a:cubicBezTo>
                      <a:pt x="378" y="820"/>
                      <a:pt x="0" y="1292"/>
                      <a:pt x="0" y="1828"/>
                    </a:cubicBezTo>
                    <a:cubicBezTo>
                      <a:pt x="0" y="2521"/>
                      <a:pt x="567" y="2899"/>
                      <a:pt x="1009" y="3214"/>
                    </a:cubicBezTo>
                    <a:cubicBezTo>
                      <a:pt x="1324" y="3466"/>
                      <a:pt x="1670" y="3687"/>
                      <a:pt x="1670" y="3939"/>
                    </a:cubicBezTo>
                    <a:cubicBezTo>
                      <a:pt x="1670" y="4159"/>
                      <a:pt x="1481" y="4348"/>
                      <a:pt x="1229" y="4348"/>
                    </a:cubicBezTo>
                    <a:cubicBezTo>
                      <a:pt x="1009" y="4348"/>
                      <a:pt x="851" y="4159"/>
                      <a:pt x="851" y="3939"/>
                    </a:cubicBezTo>
                    <a:cubicBezTo>
                      <a:pt x="851" y="3687"/>
                      <a:pt x="630" y="3498"/>
                      <a:pt x="441" y="3498"/>
                    </a:cubicBezTo>
                    <a:cubicBezTo>
                      <a:pt x="221" y="3498"/>
                      <a:pt x="0" y="3687"/>
                      <a:pt x="0" y="3939"/>
                    </a:cubicBezTo>
                    <a:cubicBezTo>
                      <a:pt x="0" y="4474"/>
                      <a:pt x="378" y="4915"/>
                      <a:pt x="851" y="5104"/>
                    </a:cubicBezTo>
                    <a:lnTo>
                      <a:pt x="851" y="5388"/>
                    </a:lnTo>
                    <a:cubicBezTo>
                      <a:pt x="851" y="5608"/>
                      <a:pt x="1040" y="5829"/>
                      <a:pt x="1229" y="5829"/>
                    </a:cubicBezTo>
                    <a:cubicBezTo>
                      <a:pt x="1481" y="5829"/>
                      <a:pt x="1670" y="5608"/>
                      <a:pt x="1670" y="5388"/>
                    </a:cubicBezTo>
                    <a:lnTo>
                      <a:pt x="1670" y="5104"/>
                    </a:lnTo>
                    <a:cubicBezTo>
                      <a:pt x="2143" y="4947"/>
                      <a:pt x="2489" y="4474"/>
                      <a:pt x="2489" y="3939"/>
                    </a:cubicBezTo>
                    <a:cubicBezTo>
                      <a:pt x="2489" y="3246"/>
                      <a:pt x="1954" y="2868"/>
                      <a:pt x="1513" y="2553"/>
                    </a:cubicBezTo>
                    <a:cubicBezTo>
                      <a:pt x="1198" y="2300"/>
                      <a:pt x="851" y="2080"/>
                      <a:pt x="851" y="1828"/>
                    </a:cubicBezTo>
                    <a:cubicBezTo>
                      <a:pt x="788" y="1607"/>
                      <a:pt x="1009" y="1418"/>
                      <a:pt x="1229" y="1418"/>
                    </a:cubicBezTo>
                    <a:cubicBezTo>
                      <a:pt x="1481" y="1418"/>
                      <a:pt x="1670" y="1607"/>
                      <a:pt x="1670" y="1828"/>
                    </a:cubicBezTo>
                    <a:cubicBezTo>
                      <a:pt x="1670" y="2080"/>
                      <a:pt x="1859" y="2269"/>
                      <a:pt x="2048" y="2269"/>
                    </a:cubicBezTo>
                    <a:cubicBezTo>
                      <a:pt x="2300" y="2269"/>
                      <a:pt x="2489" y="2080"/>
                      <a:pt x="2489" y="1828"/>
                    </a:cubicBezTo>
                    <a:cubicBezTo>
                      <a:pt x="2489" y="1292"/>
                      <a:pt x="2143" y="851"/>
                      <a:pt x="1670" y="662"/>
                    </a:cubicBezTo>
                    <a:lnTo>
                      <a:pt x="1670" y="379"/>
                    </a:lnTo>
                    <a:cubicBezTo>
                      <a:pt x="1670" y="158"/>
                      <a:pt x="1481" y="1"/>
                      <a:pt x="1229" y="1"/>
                    </a:cubicBezTo>
                    <a:close/>
                  </a:path>
                </a:pathLst>
              </a:custGeom>
              <a:solidFill>
                <a:srgbClr val="66A9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7"/>
              <p:cNvSpPr/>
              <p:nvPr/>
            </p:nvSpPr>
            <p:spPr>
              <a:xfrm>
                <a:off x="-60212825" y="2510750"/>
                <a:ext cx="32325" cy="30325"/>
              </a:xfrm>
              <a:custGeom>
                <a:rect b="b" l="l" r="r" t="t"/>
                <a:pathLst>
                  <a:path extrusionOk="0" h="1213" w="1293">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solidFill>
                <a:srgbClr val="569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7"/>
              <p:cNvSpPr/>
              <p:nvPr/>
            </p:nvSpPr>
            <p:spPr>
              <a:xfrm>
                <a:off x="-60012750" y="2310675"/>
                <a:ext cx="32300" cy="30350"/>
              </a:xfrm>
              <a:custGeom>
                <a:rect b="b" l="l" r="r" t="t"/>
                <a:pathLst>
                  <a:path extrusionOk="0" h="1214" w="1292">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solidFill>
                <a:srgbClr val="569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7"/>
              <p:cNvSpPr/>
              <p:nvPr/>
            </p:nvSpPr>
            <p:spPr>
              <a:xfrm>
                <a:off x="-60012750" y="2510750"/>
                <a:ext cx="32300" cy="30325"/>
              </a:xfrm>
              <a:custGeom>
                <a:rect b="b" l="l" r="r" t="t"/>
                <a:pathLst>
                  <a:path extrusionOk="0" h="1213" w="1292">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solidFill>
                <a:srgbClr val="569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7"/>
              <p:cNvSpPr/>
              <p:nvPr/>
            </p:nvSpPr>
            <p:spPr>
              <a:xfrm>
                <a:off x="-60212825" y="2310675"/>
                <a:ext cx="32325" cy="30350"/>
              </a:xfrm>
              <a:custGeom>
                <a:rect b="b" l="l" r="r" t="t"/>
                <a:pathLst>
                  <a:path extrusionOk="0" h="1214" w="1293">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solidFill>
                <a:srgbClr val="569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7"/>
              <p:cNvSpPr/>
              <p:nvPr/>
            </p:nvSpPr>
            <p:spPr>
              <a:xfrm>
                <a:off x="-59974175" y="2415250"/>
                <a:ext cx="35475" cy="20500"/>
              </a:xfrm>
              <a:custGeom>
                <a:rect b="b" l="l" r="r" t="t"/>
                <a:pathLst>
                  <a:path extrusionOk="0" h="820" w="1419">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solidFill>
                <a:srgbClr val="569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38"/>
          <p:cNvPicPr preferRelativeResize="0"/>
          <p:nvPr/>
        </p:nvPicPr>
        <p:blipFill>
          <a:blip r:embed="rId3">
            <a:alphaModFix/>
          </a:blip>
          <a:stretch>
            <a:fillRect/>
          </a:stretch>
        </p:blipFill>
        <p:spPr>
          <a:xfrm>
            <a:off x="813" y="0"/>
            <a:ext cx="9142375" cy="5143500"/>
          </a:xfrm>
          <a:prstGeom prst="rect">
            <a:avLst/>
          </a:prstGeom>
          <a:noFill/>
          <a:ln>
            <a:noFill/>
          </a:ln>
        </p:spPr>
      </p:pic>
      <p:sp>
        <p:nvSpPr>
          <p:cNvPr id="556" name="Google Shape;556;p38"/>
          <p:cNvSpPr txBox="1"/>
          <p:nvPr>
            <p:ph idx="3" type="subTitle"/>
          </p:nvPr>
        </p:nvSpPr>
        <p:spPr>
          <a:xfrm>
            <a:off x="3513956" y="3309943"/>
            <a:ext cx="2706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Emissions</a:t>
            </a:r>
            <a:endParaRPr/>
          </a:p>
          <a:p>
            <a:pPr indent="0" lvl="0" marL="0" rtl="0" algn="ctr">
              <a:spcBef>
                <a:spcPts val="0"/>
              </a:spcBef>
              <a:spcAft>
                <a:spcPts val="0"/>
              </a:spcAft>
              <a:buNone/>
            </a:pPr>
            <a:r>
              <a:rPr lang="es"/>
              <a:t>Public Health</a:t>
            </a:r>
            <a:endParaRPr/>
          </a:p>
        </p:txBody>
      </p:sp>
      <p:sp>
        <p:nvSpPr>
          <p:cNvPr id="557" name="Google Shape;557;p38"/>
          <p:cNvSpPr txBox="1"/>
          <p:nvPr>
            <p:ph idx="2" type="subTitle"/>
          </p:nvPr>
        </p:nvSpPr>
        <p:spPr>
          <a:xfrm>
            <a:off x="3341450" y="3010250"/>
            <a:ext cx="3051000" cy="29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
              <a:t>Air</a:t>
            </a:r>
            <a:endParaRPr>
              <a:solidFill>
                <a:srgbClr val="62BCBE"/>
              </a:solidFill>
            </a:endParaRPr>
          </a:p>
        </p:txBody>
      </p:sp>
      <p:sp>
        <p:nvSpPr>
          <p:cNvPr id="558" name="Google Shape;558;p38"/>
          <p:cNvSpPr txBox="1"/>
          <p:nvPr>
            <p:ph idx="4" type="subTitle"/>
          </p:nvPr>
        </p:nvSpPr>
        <p:spPr>
          <a:xfrm>
            <a:off x="987106" y="3309944"/>
            <a:ext cx="26373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Fracking</a:t>
            </a:r>
            <a:endParaRPr/>
          </a:p>
        </p:txBody>
      </p:sp>
      <p:sp>
        <p:nvSpPr>
          <p:cNvPr id="559" name="Google Shape;559;p38"/>
          <p:cNvSpPr txBox="1"/>
          <p:nvPr>
            <p:ph type="ctrTitle"/>
          </p:nvPr>
        </p:nvSpPr>
        <p:spPr>
          <a:xfrm>
            <a:off x="1042100" y="325800"/>
            <a:ext cx="2309400" cy="578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t>Environmental Impacts</a:t>
            </a:r>
            <a:endParaRPr/>
          </a:p>
        </p:txBody>
      </p:sp>
      <p:sp>
        <p:nvSpPr>
          <p:cNvPr id="560" name="Google Shape;560;p38"/>
          <p:cNvSpPr txBox="1"/>
          <p:nvPr>
            <p:ph idx="5" type="subTitle"/>
          </p:nvPr>
        </p:nvSpPr>
        <p:spPr>
          <a:xfrm>
            <a:off x="6079025" y="3010249"/>
            <a:ext cx="3051000" cy="29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
              <a:t>Solid Waste</a:t>
            </a:r>
            <a:endParaRPr>
              <a:solidFill>
                <a:srgbClr val="62BCBE"/>
              </a:solidFill>
            </a:endParaRPr>
          </a:p>
        </p:txBody>
      </p:sp>
      <p:sp>
        <p:nvSpPr>
          <p:cNvPr id="561" name="Google Shape;561;p38"/>
          <p:cNvSpPr txBox="1"/>
          <p:nvPr>
            <p:ph idx="8" type="subTitle"/>
          </p:nvPr>
        </p:nvSpPr>
        <p:spPr>
          <a:xfrm>
            <a:off x="6285878" y="3309957"/>
            <a:ext cx="26373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Coal Ash</a:t>
            </a:r>
            <a:endParaRPr/>
          </a:p>
          <a:p>
            <a:pPr indent="0" lvl="0" marL="0" rtl="0" algn="ctr">
              <a:spcBef>
                <a:spcPts val="0"/>
              </a:spcBef>
              <a:spcAft>
                <a:spcPts val="0"/>
              </a:spcAft>
              <a:buNone/>
            </a:pPr>
            <a:r>
              <a:rPr lang="es"/>
              <a:t>Alternatives</a:t>
            </a:r>
            <a:endParaRPr/>
          </a:p>
        </p:txBody>
      </p:sp>
      <p:sp>
        <p:nvSpPr>
          <p:cNvPr id="562" name="Google Shape;562;p38"/>
          <p:cNvSpPr txBox="1"/>
          <p:nvPr>
            <p:ph idx="1" type="subTitle"/>
          </p:nvPr>
        </p:nvSpPr>
        <p:spPr>
          <a:xfrm>
            <a:off x="780250" y="3010249"/>
            <a:ext cx="3051000" cy="29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
              <a:t>W</a:t>
            </a:r>
            <a:r>
              <a:rPr lang="es"/>
              <a:t>ater</a:t>
            </a:r>
            <a:endParaRPr>
              <a:solidFill>
                <a:srgbClr val="62BCBE"/>
              </a:solidFill>
            </a:endParaRPr>
          </a:p>
        </p:txBody>
      </p:sp>
      <p:grpSp>
        <p:nvGrpSpPr>
          <p:cNvPr id="563" name="Google Shape;563;p38"/>
          <p:cNvGrpSpPr/>
          <p:nvPr/>
        </p:nvGrpSpPr>
        <p:grpSpPr>
          <a:xfrm>
            <a:off x="4553549" y="2478186"/>
            <a:ext cx="655635" cy="455546"/>
            <a:chOff x="1190625" y="1034575"/>
            <a:chExt cx="5228350" cy="3629850"/>
          </a:xfrm>
        </p:grpSpPr>
        <p:sp>
          <p:nvSpPr>
            <p:cNvPr id="564" name="Google Shape;564;p38"/>
            <p:cNvSpPr/>
            <p:nvPr/>
          </p:nvSpPr>
          <p:spPr>
            <a:xfrm>
              <a:off x="1190625" y="1398000"/>
              <a:ext cx="5228350" cy="3266425"/>
            </a:xfrm>
            <a:custGeom>
              <a:rect b="b" l="l" r="r" t="t"/>
              <a:pathLst>
                <a:path extrusionOk="0" h="130657" w="209134">
                  <a:moveTo>
                    <a:pt x="104579" y="0"/>
                  </a:moveTo>
                  <a:cubicBezTo>
                    <a:pt x="84874" y="0"/>
                    <a:pt x="68576" y="14558"/>
                    <a:pt x="65831" y="33504"/>
                  </a:cubicBezTo>
                  <a:cubicBezTo>
                    <a:pt x="63723" y="33087"/>
                    <a:pt x="61542" y="32842"/>
                    <a:pt x="59311" y="32842"/>
                  </a:cubicBezTo>
                  <a:cubicBezTo>
                    <a:pt x="41469" y="32842"/>
                    <a:pt x="27009" y="47302"/>
                    <a:pt x="27009" y="65144"/>
                  </a:cubicBezTo>
                  <a:cubicBezTo>
                    <a:pt x="27009" y="66443"/>
                    <a:pt x="27082" y="67742"/>
                    <a:pt x="27254" y="69017"/>
                  </a:cubicBezTo>
                  <a:cubicBezTo>
                    <a:pt x="26371" y="68919"/>
                    <a:pt x="25489" y="68870"/>
                    <a:pt x="24582" y="68870"/>
                  </a:cubicBezTo>
                  <a:cubicBezTo>
                    <a:pt x="11004" y="68870"/>
                    <a:pt x="0" y="79874"/>
                    <a:pt x="0" y="93452"/>
                  </a:cubicBezTo>
                  <a:cubicBezTo>
                    <a:pt x="0" y="107005"/>
                    <a:pt x="11004" y="118010"/>
                    <a:pt x="24582" y="118010"/>
                  </a:cubicBezTo>
                  <a:cubicBezTo>
                    <a:pt x="30538" y="118010"/>
                    <a:pt x="35979" y="115902"/>
                    <a:pt x="40243" y="112373"/>
                  </a:cubicBezTo>
                  <a:cubicBezTo>
                    <a:pt x="45660" y="120044"/>
                    <a:pt x="54581" y="125044"/>
                    <a:pt x="64679" y="125044"/>
                  </a:cubicBezTo>
                  <a:cubicBezTo>
                    <a:pt x="72644" y="125044"/>
                    <a:pt x="79874" y="121907"/>
                    <a:pt x="85242" y="116833"/>
                  </a:cubicBezTo>
                  <a:cubicBezTo>
                    <a:pt x="88844" y="124970"/>
                    <a:pt x="96981" y="130656"/>
                    <a:pt x="106442" y="130656"/>
                  </a:cubicBezTo>
                  <a:cubicBezTo>
                    <a:pt x="115020" y="130656"/>
                    <a:pt x="122495" y="125975"/>
                    <a:pt x="126514" y="119039"/>
                  </a:cubicBezTo>
                  <a:cubicBezTo>
                    <a:pt x="131514" y="122814"/>
                    <a:pt x="137739" y="125044"/>
                    <a:pt x="144455" y="125044"/>
                  </a:cubicBezTo>
                  <a:cubicBezTo>
                    <a:pt x="154552" y="125044"/>
                    <a:pt x="163474" y="120044"/>
                    <a:pt x="168914" y="112373"/>
                  </a:cubicBezTo>
                  <a:cubicBezTo>
                    <a:pt x="173154" y="115902"/>
                    <a:pt x="178620" y="118010"/>
                    <a:pt x="184576" y="118010"/>
                  </a:cubicBezTo>
                  <a:cubicBezTo>
                    <a:pt x="198129" y="118010"/>
                    <a:pt x="209133" y="107005"/>
                    <a:pt x="209133" y="93452"/>
                  </a:cubicBezTo>
                  <a:cubicBezTo>
                    <a:pt x="209133" y="79874"/>
                    <a:pt x="198129" y="68870"/>
                    <a:pt x="184576" y="68870"/>
                  </a:cubicBezTo>
                  <a:cubicBezTo>
                    <a:pt x="183669" y="68870"/>
                    <a:pt x="182762" y="68919"/>
                    <a:pt x="181904" y="69017"/>
                  </a:cubicBezTo>
                  <a:cubicBezTo>
                    <a:pt x="182051" y="67742"/>
                    <a:pt x="182125" y="66443"/>
                    <a:pt x="182125" y="65144"/>
                  </a:cubicBezTo>
                  <a:cubicBezTo>
                    <a:pt x="182125" y="47302"/>
                    <a:pt x="167665" y="32842"/>
                    <a:pt x="149847" y="32842"/>
                  </a:cubicBezTo>
                  <a:cubicBezTo>
                    <a:pt x="147592" y="32842"/>
                    <a:pt x="145411" y="33087"/>
                    <a:pt x="143303" y="33504"/>
                  </a:cubicBezTo>
                  <a:cubicBezTo>
                    <a:pt x="140582" y="14558"/>
                    <a:pt x="124284" y="0"/>
                    <a:pt x="104579" y="0"/>
                  </a:cubicBezTo>
                  <a:close/>
                </a:path>
              </a:pathLst>
            </a:custGeom>
            <a:solidFill>
              <a:srgbClr val="5A5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8"/>
            <p:cNvSpPr/>
            <p:nvPr/>
          </p:nvSpPr>
          <p:spPr>
            <a:xfrm>
              <a:off x="3016525" y="1398000"/>
              <a:ext cx="3402450" cy="2908600"/>
            </a:xfrm>
            <a:custGeom>
              <a:rect b="b" l="l" r="r" t="t"/>
              <a:pathLst>
                <a:path extrusionOk="0" h="116344" w="136098">
                  <a:moveTo>
                    <a:pt x="31543" y="0"/>
                  </a:moveTo>
                  <a:cubicBezTo>
                    <a:pt x="18602" y="0"/>
                    <a:pt x="7132" y="6274"/>
                    <a:pt x="0" y="15955"/>
                  </a:cubicBezTo>
                  <a:cubicBezTo>
                    <a:pt x="5613" y="12867"/>
                    <a:pt x="12034" y="11103"/>
                    <a:pt x="18872" y="11103"/>
                  </a:cubicBezTo>
                  <a:cubicBezTo>
                    <a:pt x="36371" y="11103"/>
                    <a:pt x="51174" y="22597"/>
                    <a:pt x="56199" y="38430"/>
                  </a:cubicBezTo>
                  <a:cubicBezTo>
                    <a:pt x="57217" y="41703"/>
                    <a:pt x="60251" y="43945"/>
                    <a:pt x="63685" y="43945"/>
                  </a:cubicBezTo>
                  <a:cubicBezTo>
                    <a:pt x="63722" y="43945"/>
                    <a:pt x="63759" y="43945"/>
                    <a:pt x="63796" y="43944"/>
                  </a:cubicBezTo>
                  <a:cubicBezTo>
                    <a:pt x="63938" y="43942"/>
                    <a:pt x="64080" y="43942"/>
                    <a:pt x="64221" y="43942"/>
                  </a:cubicBezTo>
                  <a:cubicBezTo>
                    <a:pt x="80704" y="43942"/>
                    <a:pt x="94740" y="56659"/>
                    <a:pt x="96295" y="73134"/>
                  </a:cubicBezTo>
                  <a:cubicBezTo>
                    <a:pt x="96638" y="76762"/>
                    <a:pt x="99334" y="79703"/>
                    <a:pt x="102937" y="80291"/>
                  </a:cubicBezTo>
                  <a:cubicBezTo>
                    <a:pt x="114481" y="82227"/>
                    <a:pt x="123426" y="92276"/>
                    <a:pt x="123426" y="104530"/>
                  </a:cubicBezTo>
                  <a:cubicBezTo>
                    <a:pt x="123426" y="108819"/>
                    <a:pt x="122348" y="112838"/>
                    <a:pt x="120412" y="116343"/>
                  </a:cubicBezTo>
                  <a:lnTo>
                    <a:pt x="120412" y="116343"/>
                  </a:lnTo>
                  <a:cubicBezTo>
                    <a:pt x="129603" y="112789"/>
                    <a:pt x="136097" y="103868"/>
                    <a:pt x="136097" y="93452"/>
                  </a:cubicBezTo>
                  <a:cubicBezTo>
                    <a:pt x="136097" y="79874"/>
                    <a:pt x="125093" y="68870"/>
                    <a:pt x="111540" y="68870"/>
                  </a:cubicBezTo>
                  <a:cubicBezTo>
                    <a:pt x="110633" y="68870"/>
                    <a:pt x="109726" y="68919"/>
                    <a:pt x="108868" y="69017"/>
                  </a:cubicBezTo>
                  <a:cubicBezTo>
                    <a:pt x="109015" y="67742"/>
                    <a:pt x="109089" y="66443"/>
                    <a:pt x="109089" y="65144"/>
                  </a:cubicBezTo>
                  <a:cubicBezTo>
                    <a:pt x="109089" y="47302"/>
                    <a:pt x="94629" y="32842"/>
                    <a:pt x="76811" y="32842"/>
                  </a:cubicBezTo>
                  <a:cubicBezTo>
                    <a:pt x="74556" y="32842"/>
                    <a:pt x="72375" y="33087"/>
                    <a:pt x="70267" y="33504"/>
                  </a:cubicBezTo>
                  <a:cubicBezTo>
                    <a:pt x="67546" y="14558"/>
                    <a:pt x="51248" y="0"/>
                    <a:pt x="31543" y="0"/>
                  </a:cubicBez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8"/>
            <p:cNvSpPr/>
            <p:nvPr/>
          </p:nvSpPr>
          <p:spPr>
            <a:xfrm>
              <a:off x="2741400" y="2671825"/>
              <a:ext cx="633575" cy="718750"/>
            </a:xfrm>
            <a:custGeom>
              <a:rect b="b" l="l" r="r" t="t"/>
              <a:pathLst>
                <a:path extrusionOk="0" h="28750" w="25343">
                  <a:moveTo>
                    <a:pt x="14387" y="1"/>
                  </a:moveTo>
                  <a:cubicBezTo>
                    <a:pt x="6447" y="1"/>
                    <a:pt x="1" y="6447"/>
                    <a:pt x="1" y="14387"/>
                  </a:cubicBezTo>
                  <a:cubicBezTo>
                    <a:pt x="1" y="22304"/>
                    <a:pt x="6447" y="28750"/>
                    <a:pt x="14387" y="28750"/>
                  </a:cubicBezTo>
                  <a:cubicBezTo>
                    <a:pt x="18333" y="28750"/>
                    <a:pt x="21985" y="27157"/>
                    <a:pt x="24632" y="24436"/>
                  </a:cubicBezTo>
                  <a:cubicBezTo>
                    <a:pt x="25073" y="23995"/>
                    <a:pt x="25343" y="23382"/>
                    <a:pt x="25343" y="22696"/>
                  </a:cubicBezTo>
                  <a:cubicBezTo>
                    <a:pt x="25343" y="21348"/>
                    <a:pt x="24240" y="20245"/>
                    <a:pt x="22867" y="20245"/>
                  </a:cubicBezTo>
                  <a:cubicBezTo>
                    <a:pt x="22181" y="20245"/>
                    <a:pt x="21544" y="20539"/>
                    <a:pt x="21078" y="21005"/>
                  </a:cubicBezTo>
                  <a:cubicBezTo>
                    <a:pt x="19338" y="22868"/>
                    <a:pt x="16985" y="23946"/>
                    <a:pt x="14387" y="23946"/>
                  </a:cubicBezTo>
                  <a:cubicBezTo>
                    <a:pt x="9216" y="23946"/>
                    <a:pt x="5025" y="19681"/>
                    <a:pt x="5025" y="14387"/>
                  </a:cubicBezTo>
                  <a:cubicBezTo>
                    <a:pt x="5025" y="9069"/>
                    <a:pt x="9216" y="4805"/>
                    <a:pt x="14387" y="4805"/>
                  </a:cubicBezTo>
                  <a:cubicBezTo>
                    <a:pt x="16985" y="4805"/>
                    <a:pt x="19338" y="5883"/>
                    <a:pt x="21078" y="7746"/>
                  </a:cubicBezTo>
                  <a:cubicBezTo>
                    <a:pt x="21544" y="8211"/>
                    <a:pt x="22181" y="8505"/>
                    <a:pt x="22867" y="8505"/>
                  </a:cubicBezTo>
                  <a:cubicBezTo>
                    <a:pt x="24240" y="8505"/>
                    <a:pt x="25343" y="7402"/>
                    <a:pt x="25343" y="6055"/>
                  </a:cubicBezTo>
                  <a:cubicBezTo>
                    <a:pt x="25343" y="5368"/>
                    <a:pt x="25073" y="4780"/>
                    <a:pt x="24632" y="4314"/>
                  </a:cubicBezTo>
                  <a:cubicBezTo>
                    <a:pt x="21985" y="1594"/>
                    <a:pt x="18333" y="1"/>
                    <a:pt x="14387" y="1"/>
                  </a:cubicBezTo>
                  <a:close/>
                </a:path>
              </a:pathLst>
            </a:custGeom>
            <a:solidFill>
              <a:srgbClr val="CD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8"/>
            <p:cNvSpPr/>
            <p:nvPr/>
          </p:nvSpPr>
          <p:spPr>
            <a:xfrm>
              <a:off x="3488300" y="2671825"/>
              <a:ext cx="729175" cy="718750"/>
            </a:xfrm>
            <a:custGeom>
              <a:rect b="b" l="l" r="r" t="t"/>
              <a:pathLst>
                <a:path extrusionOk="0" h="28750" w="29167">
                  <a:moveTo>
                    <a:pt x="14584" y="4805"/>
                  </a:moveTo>
                  <a:cubicBezTo>
                    <a:pt x="19878" y="4805"/>
                    <a:pt x="24142" y="9094"/>
                    <a:pt x="24142" y="14387"/>
                  </a:cubicBezTo>
                  <a:cubicBezTo>
                    <a:pt x="24142" y="19657"/>
                    <a:pt x="19878" y="23946"/>
                    <a:pt x="14584" y="23946"/>
                  </a:cubicBezTo>
                  <a:cubicBezTo>
                    <a:pt x="9290" y="23946"/>
                    <a:pt x="5001" y="19657"/>
                    <a:pt x="5001" y="14387"/>
                  </a:cubicBezTo>
                  <a:cubicBezTo>
                    <a:pt x="5001" y="9094"/>
                    <a:pt x="9290" y="4805"/>
                    <a:pt x="14584" y="4805"/>
                  </a:cubicBezTo>
                  <a:close/>
                  <a:moveTo>
                    <a:pt x="14584" y="1"/>
                  </a:moveTo>
                  <a:cubicBezTo>
                    <a:pt x="6520" y="1"/>
                    <a:pt x="1" y="6447"/>
                    <a:pt x="1" y="14387"/>
                  </a:cubicBezTo>
                  <a:cubicBezTo>
                    <a:pt x="1" y="22328"/>
                    <a:pt x="6520" y="28750"/>
                    <a:pt x="14584" y="28750"/>
                  </a:cubicBezTo>
                  <a:cubicBezTo>
                    <a:pt x="22647" y="28750"/>
                    <a:pt x="29166" y="22328"/>
                    <a:pt x="29166" y="14387"/>
                  </a:cubicBezTo>
                  <a:cubicBezTo>
                    <a:pt x="29166" y="6447"/>
                    <a:pt x="22647" y="1"/>
                    <a:pt x="14584" y="1"/>
                  </a:cubicBezTo>
                  <a:close/>
                </a:path>
              </a:pathLst>
            </a:custGeom>
            <a:solidFill>
              <a:srgbClr val="CD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8"/>
            <p:cNvSpPr/>
            <p:nvPr/>
          </p:nvSpPr>
          <p:spPr>
            <a:xfrm>
              <a:off x="4351025" y="2693275"/>
              <a:ext cx="517150" cy="688725"/>
            </a:xfrm>
            <a:custGeom>
              <a:rect b="b" l="l" r="r" t="t"/>
              <a:pathLst>
                <a:path extrusionOk="0" h="27549" w="20686">
                  <a:moveTo>
                    <a:pt x="10073" y="1"/>
                  </a:moveTo>
                  <a:cubicBezTo>
                    <a:pt x="4338" y="1"/>
                    <a:pt x="711" y="3236"/>
                    <a:pt x="147" y="8211"/>
                  </a:cubicBezTo>
                  <a:cubicBezTo>
                    <a:pt x="0" y="9559"/>
                    <a:pt x="1054" y="10735"/>
                    <a:pt x="2402" y="10735"/>
                  </a:cubicBezTo>
                  <a:cubicBezTo>
                    <a:pt x="3554" y="10735"/>
                    <a:pt x="4510" y="9878"/>
                    <a:pt x="4657" y="8775"/>
                  </a:cubicBezTo>
                  <a:cubicBezTo>
                    <a:pt x="5049" y="5858"/>
                    <a:pt x="7157" y="4657"/>
                    <a:pt x="10073" y="4657"/>
                  </a:cubicBezTo>
                  <a:cubicBezTo>
                    <a:pt x="13407" y="4657"/>
                    <a:pt x="15612" y="6201"/>
                    <a:pt x="15612" y="9388"/>
                  </a:cubicBezTo>
                  <a:cubicBezTo>
                    <a:pt x="15612" y="14828"/>
                    <a:pt x="7917" y="20171"/>
                    <a:pt x="1446" y="23039"/>
                  </a:cubicBezTo>
                  <a:cubicBezTo>
                    <a:pt x="588" y="23407"/>
                    <a:pt x="0" y="24240"/>
                    <a:pt x="0" y="25196"/>
                  </a:cubicBezTo>
                  <a:cubicBezTo>
                    <a:pt x="0" y="26495"/>
                    <a:pt x="1030" y="27549"/>
                    <a:pt x="2329" y="27549"/>
                  </a:cubicBezTo>
                  <a:lnTo>
                    <a:pt x="18357" y="27549"/>
                  </a:lnTo>
                  <a:cubicBezTo>
                    <a:pt x="19656" y="27549"/>
                    <a:pt x="20686" y="26495"/>
                    <a:pt x="20686" y="25196"/>
                  </a:cubicBezTo>
                  <a:cubicBezTo>
                    <a:pt x="20686" y="23921"/>
                    <a:pt x="19656" y="22867"/>
                    <a:pt x="18357" y="22867"/>
                  </a:cubicBezTo>
                  <a:lnTo>
                    <a:pt x="9975" y="22867"/>
                  </a:lnTo>
                  <a:cubicBezTo>
                    <a:pt x="16397" y="19117"/>
                    <a:pt x="20563" y="14779"/>
                    <a:pt x="20563" y="9388"/>
                  </a:cubicBezTo>
                  <a:cubicBezTo>
                    <a:pt x="20563" y="3677"/>
                    <a:pt x="16225" y="1"/>
                    <a:pt x="10073" y="1"/>
                  </a:cubicBezTo>
                  <a:close/>
                </a:path>
              </a:pathLst>
            </a:custGeom>
            <a:solidFill>
              <a:srgbClr val="CD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8"/>
            <p:cNvSpPr/>
            <p:nvPr/>
          </p:nvSpPr>
          <p:spPr>
            <a:xfrm>
              <a:off x="2236525" y="1034575"/>
              <a:ext cx="409325" cy="631800"/>
            </a:xfrm>
            <a:custGeom>
              <a:rect b="b" l="l" r="r" t="t"/>
              <a:pathLst>
                <a:path extrusionOk="0" h="25272" w="16373">
                  <a:moveTo>
                    <a:pt x="3511" y="1"/>
                  </a:moveTo>
                  <a:cubicBezTo>
                    <a:pt x="3056" y="1"/>
                    <a:pt x="2594" y="104"/>
                    <a:pt x="2157" y="322"/>
                  </a:cubicBezTo>
                  <a:cubicBezTo>
                    <a:pt x="638" y="1057"/>
                    <a:pt x="0" y="2895"/>
                    <a:pt x="760" y="4415"/>
                  </a:cubicBezTo>
                  <a:lnTo>
                    <a:pt x="10123" y="23556"/>
                  </a:lnTo>
                  <a:cubicBezTo>
                    <a:pt x="10662" y="24635"/>
                    <a:pt x="11740" y="25272"/>
                    <a:pt x="12892" y="25272"/>
                  </a:cubicBezTo>
                  <a:cubicBezTo>
                    <a:pt x="13333" y="25272"/>
                    <a:pt x="13799" y="25174"/>
                    <a:pt x="14240" y="24953"/>
                  </a:cubicBezTo>
                  <a:cubicBezTo>
                    <a:pt x="15760" y="24218"/>
                    <a:pt x="16372" y="22380"/>
                    <a:pt x="15637" y="20860"/>
                  </a:cubicBezTo>
                  <a:lnTo>
                    <a:pt x="6250" y="1719"/>
                  </a:lnTo>
                  <a:cubicBezTo>
                    <a:pt x="5726" y="636"/>
                    <a:pt x="4641" y="1"/>
                    <a:pt x="3511" y="1"/>
                  </a:cubicBez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8"/>
            <p:cNvSpPr/>
            <p:nvPr/>
          </p:nvSpPr>
          <p:spPr>
            <a:xfrm>
              <a:off x="1506775" y="1513025"/>
              <a:ext cx="564950" cy="537525"/>
            </a:xfrm>
            <a:custGeom>
              <a:rect b="b" l="l" r="r" t="t"/>
              <a:pathLst>
                <a:path extrusionOk="0" h="21501" w="22598">
                  <a:moveTo>
                    <a:pt x="3376" y="0"/>
                  </a:moveTo>
                  <a:cubicBezTo>
                    <a:pt x="2575" y="0"/>
                    <a:pt x="1777" y="313"/>
                    <a:pt x="1177" y="938"/>
                  </a:cubicBezTo>
                  <a:cubicBezTo>
                    <a:pt x="1" y="2139"/>
                    <a:pt x="25" y="4075"/>
                    <a:pt x="1250" y="5276"/>
                  </a:cubicBezTo>
                  <a:lnTo>
                    <a:pt x="17083" y="20643"/>
                  </a:lnTo>
                  <a:cubicBezTo>
                    <a:pt x="17671" y="21231"/>
                    <a:pt x="18456" y="21501"/>
                    <a:pt x="19215" y="21501"/>
                  </a:cubicBezTo>
                  <a:cubicBezTo>
                    <a:pt x="20024" y="21501"/>
                    <a:pt x="20808" y="21207"/>
                    <a:pt x="21421" y="20570"/>
                  </a:cubicBezTo>
                  <a:cubicBezTo>
                    <a:pt x="22598" y="19369"/>
                    <a:pt x="22573" y="17432"/>
                    <a:pt x="21348" y="16256"/>
                  </a:cubicBezTo>
                  <a:lnTo>
                    <a:pt x="5515" y="865"/>
                  </a:lnTo>
                  <a:cubicBezTo>
                    <a:pt x="4915" y="288"/>
                    <a:pt x="4144" y="0"/>
                    <a:pt x="3376" y="0"/>
                  </a:cubicBez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8"/>
            <p:cNvSpPr/>
            <p:nvPr/>
          </p:nvSpPr>
          <p:spPr>
            <a:xfrm>
              <a:off x="4963750" y="1034575"/>
              <a:ext cx="409300" cy="631800"/>
            </a:xfrm>
            <a:custGeom>
              <a:rect b="b" l="l" r="r" t="t"/>
              <a:pathLst>
                <a:path extrusionOk="0" h="25272" w="16372">
                  <a:moveTo>
                    <a:pt x="12876" y="1"/>
                  </a:moveTo>
                  <a:cubicBezTo>
                    <a:pt x="11753" y="1"/>
                    <a:pt x="10664" y="636"/>
                    <a:pt x="10122" y="1719"/>
                  </a:cubicBezTo>
                  <a:lnTo>
                    <a:pt x="760" y="20860"/>
                  </a:lnTo>
                  <a:cubicBezTo>
                    <a:pt x="0" y="22380"/>
                    <a:pt x="637" y="24218"/>
                    <a:pt x="2157" y="24953"/>
                  </a:cubicBezTo>
                  <a:cubicBezTo>
                    <a:pt x="2573" y="25174"/>
                    <a:pt x="3039" y="25272"/>
                    <a:pt x="3505" y="25272"/>
                  </a:cubicBezTo>
                  <a:cubicBezTo>
                    <a:pt x="4632" y="25272"/>
                    <a:pt x="5711" y="24635"/>
                    <a:pt x="6250" y="23556"/>
                  </a:cubicBezTo>
                  <a:lnTo>
                    <a:pt x="15637" y="4415"/>
                  </a:lnTo>
                  <a:cubicBezTo>
                    <a:pt x="16372" y="2895"/>
                    <a:pt x="15735" y="1057"/>
                    <a:pt x="14215" y="322"/>
                  </a:cubicBezTo>
                  <a:cubicBezTo>
                    <a:pt x="13786" y="104"/>
                    <a:pt x="13328" y="1"/>
                    <a:pt x="12876" y="1"/>
                  </a:cubicBez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8"/>
            <p:cNvSpPr/>
            <p:nvPr/>
          </p:nvSpPr>
          <p:spPr>
            <a:xfrm>
              <a:off x="5537850" y="1513025"/>
              <a:ext cx="564950" cy="537525"/>
            </a:xfrm>
            <a:custGeom>
              <a:rect b="b" l="l" r="r" t="t"/>
              <a:pathLst>
                <a:path extrusionOk="0" h="21501" w="22598">
                  <a:moveTo>
                    <a:pt x="19223" y="0"/>
                  </a:moveTo>
                  <a:cubicBezTo>
                    <a:pt x="18454" y="0"/>
                    <a:pt x="17684" y="288"/>
                    <a:pt x="17083" y="865"/>
                  </a:cubicBezTo>
                  <a:lnTo>
                    <a:pt x="1251" y="16256"/>
                  </a:lnTo>
                  <a:cubicBezTo>
                    <a:pt x="25" y="17432"/>
                    <a:pt x="1" y="19369"/>
                    <a:pt x="1177" y="20570"/>
                  </a:cubicBezTo>
                  <a:cubicBezTo>
                    <a:pt x="1790" y="21207"/>
                    <a:pt x="2574" y="21501"/>
                    <a:pt x="3383" y="21501"/>
                  </a:cubicBezTo>
                  <a:cubicBezTo>
                    <a:pt x="4143" y="21501"/>
                    <a:pt x="4927" y="21231"/>
                    <a:pt x="5515" y="20643"/>
                  </a:cubicBezTo>
                  <a:lnTo>
                    <a:pt x="21372" y="5276"/>
                  </a:lnTo>
                  <a:cubicBezTo>
                    <a:pt x="22573" y="4075"/>
                    <a:pt x="22598" y="2139"/>
                    <a:pt x="21421" y="938"/>
                  </a:cubicBezTo>
                  <a:cubicBezTo>
                    <a:pt x="20821" y="313"/>
                    <a:pt x="20023" y="0"/>
                    <a:pt x="19223" y="0"/>
                  </a:cubicBez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3" name="Google Shape;573;p38"/>
          <p:cNvSpPr/>
          <p:nvPr/>
        </p:nvSpPr>
        <p:spPr>
          <a:xfrm>
            <a:off x="2314253" y="1020053"/>
            <a:ext cx="259238" cy="337441"/>
          </a:xfrm>
          <a:custGeom>
            <a:rect b="b" l="l" r="r" t="t"/>
            <a:pathLst>
              <a:path extrusionOk="0" h="12099" w="9295">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B1CD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4" name="Google Shape;574;p38"/>
          <p:cNvGrpSpPr/>
          <p:nvPr/>
        </p:nvGrpSpPr>
        <p:grpSpPr>
          <a:xfrm>
            <a:off x="7385929" y="2490393"/>
            <a:ext cx="437206" cy="451815"/>
            <a:chOff x="-3383375" y="3611625"/>
            <a:chExt cx="258350" cy="293025"/>
          </a:xfrm>
        </p:grpSpPr>
        <p:sp>
          <p:nvSpPr>
            <p:cNvPr id="575" name="Google Shape;575;p38"/>
            <p:cNvSpPr/>
            <p:nvPr/>
          </p:nvSpPr>
          <p:spPr>
            <a:xfrm>
              <a:off x="-3383375" y="3611625"/>
              <a:ext cx="258350" cy="85175"/>
            </a:xfrm>
            <a:custGeom>
              <a:rect b="b" l="l" r="r" t="t"/>
              <a:pathLst>
                <a:path extrusionOk="0" h="3407" w="10334">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8"/>
            <p:cNvSpPr/>
            <p:nvPr/>
          </p:nvSpPr>
          <p:spPr>
            <a:xfrm>
              <a:off x="-3362900" y="3716375"/>
              <a:ext cx="218200" cy="188275"/>
            </a:xfrm>
            <a:custGeom>
              <a:rect b="b" l="l" r="r" t="t"/>
              <a:pathLst>
                <a:path extrusionOk="0" h="7531" w="8728">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38"/>
          <p:cNvGrpSpPr/>
          <p:nvPr/>
        </p:nvGrpSpPr>
        <p:grpSpPr>
          <a:xfrm>
            <a:off x="2129716" y="2458239"/>
            <a:ext cx="352060" cy="516100"/>
            <a:chOff x="1781875" y="227850"/>
            <a:chExt cx="4051325" cy="5218400"/>
          </a:xfrm>
        </p:grpSpPr>
        <p:sp>
          <p:nvSpPr>
            <p:cNvPr id="578" name="Google Shape;578;p38"/>
            <p:cNvSpPr/>
            <p:nvPr/>
          </p:nvSpPr>
          <p:spPr>
            <a:xfrm>
              <a:off x="1781875" y="227850"/>
              <a:ext cx="4051325" cy="5218400"/>
            </a:xfrm>
            <a:custGeom>
              <a:rect b="b" l="l" r="r" t="t"/>
              <a:pathLst>
                <a:path extrusionOk="0" h="208736" w="162053">
                  <a:moveTo>
                    <a:pt x="81018" y="0"/>
                  </a:moveTo>
                  <a:cubicBezTo>
                    <a:pt x="80623" y="0"/>
                    <a:pt x="80230" y="129"/>
                    <a:pt x="79900" y="386"/>
                  </a:cubicBezTo>
                  <a:cubicBezTo>
                    <a:pt x="70121" y="7837"/>
                    <a:pt x="1" y="63546"/>
                    <a:pt x="1" y="127710"/>
                  </a:cubicBezTo>
                  <a:cubicBezTo>
                    <a:pt x="1" y="172463"/>
                    <a:pt x="36274" y="208736"/>
                    <a:pt x="81027" y="208736"/>
                  </a:cubicBezTo>
                  <a:cubicBezTo>
                    <a:pt x="125755" y="208736"/>
                    <a:pt x="162053" y="172463"/>
                    <a:pt x="162053" y="127710"/>
                  </a:cubicBezTo>
                  <a:cubicBezTo>
                    <a:pt x="162053" y="63546"/>
                    <a:pt x="91933" y="7837"/>
                    <a:pt x="82154" y="386"/>
                  </a:cubicBezTo>
                  <a:cubicBezTo>
                    <a:pt x="81811" y="129"/>
                    <a:pt x="81413" y="0"/>
                    <a:pt x="81018" y="0"/>
                  </a:cubicBezTo>
                  <a:close/>
                </a:path>
              </a:pathLst>
            </a:custGeom>
            <a:solidFill>
              <a:srgbClr val="88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8"/>
            <p:cNvSpPr/>
            <p:nvPr/>
          </p:nvSpPr>
          <p:spPr>
            <a:xfrm>
              <a:off x="2404400" y="227850"/>
              <a:ext cx="3428800" cy="5218400"/>
            </a:xfrm>
            <a:custGeom>
              <a:rect b="b" l="l" r="r" t="t"/>
              <a:pathLst>
                <a:path extrusionOk="0" h="208736" w="137152">
                  <a:moveTo>
                    <a:pt x="56117" y="0"/>
                  </a:moveTo>
                  <a:cubicBezTo>
                    <a:pt x="55722" y="0"/>
                    <a:pt x="55329" y="129"/>
                    <a:pt x="54999" y="386"/>
                  </a:cubicBezTo>
                  <a:lnTo>
                    <a:pt x="54974" y="411"/>
                  </a:lnTo>
                  <a:cubicBezTo>
                    <a:pt x="78674" y="21856"/>
                    <a:pt x="119457" y="65874"/>
                    <a:pt x="119457" y="114818"/>
                  </a:cubicBezTo>
                  <a:cubicBezTo>
                    <a:pt x="119457" y="159546"/>
                    <a:pt x="83184" y="195819"/>
                    <a:pt x="38431" y="195819"/>
                  </a:cubicBezTo>
                  <a:cubicBezTo>
                    <a:pt x="24534" y="195819"/>
                    <a:pt x="11422" y="192315"/>
                    <a:pt x="1" y="186138"/>
                  </a:cubicBezTo>
                  <a:lnTo>
                    <a:pt x="1" y="186138"/>
                  </a:lnTo>
                  <a:cubicBezTo>
                    <a:pt x="14559" y="200133"/>
                    <a:pt x="34338" y="208736"/>
                    <a:pt x="56126" y="208736"/>
                  </a:cubicBezTo>
                  <a:cubicBezTo>
                    <a:pt x="100854" y="208736"/>
                    <a:pt x="137152" y="172463"/>
                    <a:pt x="137152" y="127710"/>
                  </a:cubicBezTo>
                  <a:cubicBezTo>
                    <a:pt x="137152" y="63546"/>
                    <a:pt x="67032" y="7837"/>
                    <a:pt x="57253" y="386"/>
                  </a:cubicBezTo>
                  <a:cubicBezTo>
                    <a:pt x="56910" y="129"/>
                    <a:pt x="56512" y="0"/>
                    <a:pt x="56117" y="0"/>
                  </a:cubicBezTo>
                  <a:close/>
                </a:path>
              </a:pathLst>
            </a:custGeom>
            <a:solidFill>
              <a:srgbClr val="62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ctrTitle"/>
          </p:nvPr>
        </p:nvSpPr>
        <p:spPr>
          <a:xfrm>
            <a:off x="1072450" y="1774950"/>
            <a:ext cx="3474000" cy="15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4400"/>
              <a:t>CURRENT PROBLEMS</a:t>
            </a:r>
            <a:endParaRPr sz="4400"/>
          </a:p>
        </p:txBody>
      </p:sp>
      <p:cxnSp>
        <p:nvCxnSpPr>
          <p:cNvPr id="109" name="Google Shape;109;p21"/>
          <p:cNvCxnSpPr/>
          <p:nvPr/>
        </p:nvCxnSpPr>
        <p:spPr>
          <a:xfrm>
            <a:off x="8207550" y="548075"/>
            <a:ext cx="0" cy="4595700"/>
          </a:xfrm>
          <a:prstGeom prst="straightConnector1">
            <a:avLst/>
          </a:prstGeom>
          <a:noFill/>
          <a:ln cap="flat" cmpd="sng" w="19050">
            <a:solidFill>
              <a:srgbClr val="434343"/>
            </a:solidFill>
            <a:prstDash val="solid"/>
            <a:round/>
            <a:headEnd len="med" w="med" type="none"/>
            <a:tailEnd len="med" w="med" type="none"/>
          </a:ln>
        </p:spPr>
      </p:cxnSp>
      <p:sp>
        <p:nvSpPr>
          <p:cNvPr id="110" name="Google Shape;110;p21"/>
          <p:cNvSpPr/>
          <p:nvPr/>
        </p:nvSpPr>
        <p:spPr>
          <a:xfrm>
            <a:off x="3368762" y="2019559"/>
            <a:ext cx="940737" cy="734748"/>
          </a:xfrm>
          <a:custGeom>
            <a:rect b="b" l="l" r="r" t="t"/>
            <a:pathLst>
              <a:path extrusionOk="0" h="9925" w="12729">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39"/>
          <p:cNvSpPr txBox="1"/>
          <p:nvPr>
            <p:ph idx="1" type="subTitle"/>
          </p:nvPr>
        </p:nvSpPr>
        <p:spPr>
          <a:xfrm>
            <a:off x="4650350" y="2145650"/>
            <a:ext cx="2948100" cy="1264500"/>
          </a:xfrm>
          <a:prstGeom prst="rect">
            <a:avLst/>
          </a:prstGeom>
        </p:spPr>
        <p:txBody>
          <a:bodyPr anchorCtr="0" anchor="ctr" bIns="91425" lIns="91425" spcFirstLastPara="1" rIns="91425" wrap="square" tIns="91425">
            <a:noAutofit/>
          </a:bodyPr>
          <a:lstStyle/>
          <a:p>
            <a:pPr indent="-298450" lvl="0" marL="457200" rtl="0" algn="l">
              <a:spcBef>
                <a:spcPts val="0"/>
              </a:spcBef>
              <a:spcAft>
                <a:spcPts val="0"/>
              </a:spcAft>
              <a:buSzPts val="1100"/>
              <a:buChar char="●"/>
            </a:pPr>
            <a:r>
              <a:rPr lang="es"/>
              <a:t>By 2030</a:t>
            </a:r>
            <a:endParaRPr/>
          </a:p>
          <a:p>
            <a:pPr indent="-298450" lvl="1" marL="914400" rtl="0" algn="l">
              <a:spcBef>
                <a:spcPts val="0"/>
              </a:spcBef>
              <a:spcAft>
                <a:spcPts val="0"/>
              </a:spcAft>
              <a:buSzPts val="1100"/>
              <a:buChar char="○"/>
            </a:pPr>
            <a:r>
              <a:rPr lang="es"/>
              <a:t>Reduced emissions</a:t>
            </a:r>
            <a:endParaRPr/>
          </a:p>
          <a:p>
            <a:pPr indent="-298450" lvl="1" marL="914400" rtl="0" algn="l">
              <a:spcBef>
                <a:spcPts val="0"/>
              </a:spcBef>
              <a:spcAft>
                <a:spcPts val="0"/>
              </a:spcAft>
              <a:buSzPts val="1100"/>
              <a:buChar char="○"/>
            </a:pPr>
            <a:r>
              <a:rPr lang="es"/>
              <a:t>Establish RTO</a:t>
            </a:r>
            <a:endParaRPr/>
          </a:p>
          <a:p>
            <a:pPr indent="-298450" lvl="1" marL="914400" rtl="0" algn="l">
              <a:spcBef>
                <a:spcPts val="0"/>
              </a:spcBef>
              <a:spcAft>
                <a:spcPts val="0"/>
              </a:spcAft>
              <a:buSzPts val="1100"/>
              <a:buChar char="○"/>
            </a:pPr>
            <a:r>
              <a:rPr lang="es"/>
              <a:t>Grow renewables</a:t>
            </a:r>
            <a:endParaRPr/>
          </a:p>
          <a:p>
            <a:pPr indent="-298450" lvl="0" marL="457200" rtl="0" algn="l">
              <a:spcBef>
                <a:spcPts val="0"/>
              </a:spcBef>
              <a:spcAft>
                <a:spcPts val="0"/>
              </a:spcAft>
              <a:buSzPts val="1100"/>
              <a:buChar char="●"/>
            </a:pPr>
            <a:r>
              <a:rPr lang="es"/>
              <a:t>By 2050</a:t>
            </a:r>
            <a:endParaRPr/>
          </a:p>
          <a:p>
            <a:pPr indent="-298450" lvl="1" marL="914400" rtl="0" algn="l">
              <a:spcBef>
                <a:spcPts val="0"/>
              </a:spcBef>
              <a:spcAft>
                <a:spcPts val="0"/>
              </a:spcAft>
              <a:buSzPts val="1100"/>
              <a:buChar char="○"/>
            </a:pPr>
            <a:r>
              <a:rPr lang="es"/>
              <a:t>Diverse renewables</a:t>
            </a:r>
            <a:endParaRPr/>
          </a:p>
          <a:p>
            <a:pPr indent="-298450" lvl="1" marL="914400" rtl="0" algn="l">
              <a:spcBef>
                <a:spcPts val="0"/>
              </a:spcBef>
              <a:spcAft>
                <a:spcPts val="0"/>
              </a:spcAft>
              <a:buSzPts val="1100"/>
              <a:buChar char="○"/>
            </a:pPr>
            <a:r>
              <a:rPr lang="es"/>
              <a:t>Thinned </a:t>
            </a:r>
            <a:r>
              <a:rPr lang="es"/>
              <a:t>non renewables</a:t>
            </a:r>
            <a:endParaRPr/>
          </a:p>
          <a:p>
            <a:pPr indent="-298450" lvl="1" marL="914400" rtl="0" algn="l">
              <a:spcBef>
                <a:spcPts val="0"/>
              </a:spcBef>
              <a:spcAft>
                <a:spcPts val="0"/>
              </a:spcAft>
              <a:buSzPts val="1100"/>
              <a:buChar char="○"/>
            </a:pPr>
            <a:r>
              <a:rPr lang="es"/>
              <a:t>Carbon neutral or negative</a:t>
            </a:r>
            <a:endParaRPr/>
          </a:p>
          <a:p>
            <a:pPr indent="0" lvl="0" marL="0" rtl="0" algn="l">
              <a:spcBef>
                <a:spcPts val="1600"/>
              </a:spcBef>
              <a:spcAft>
                <a:spcPts val="1600"/>
              </a:spcAft>
              <a:buClr>
                <a:schemeClr val="dk1"/>
              </a:buClr>
              <a:buSzPts val="1100"/>
              <a:buFont typeface="Arial"/>
              <a:buNone/>
            </a:pPr>
            <a:r>
              <a:t/>
            </a:r>
            <a:endParaRPr/>
          </a:p>
        </p:txBody>
      </p:sp>
      <p:pic>
        <p:nvPicPr>
          <p:cNvPr id="585" name="Google Shape;585;p39"/>
          <p:cNvPicPr preferRelativeResize="0"/>
          <p:nvPr/>
        </p:nvPicPr>
        <p:blipFill rotWithShape="1">
          <a:blip r:embed="rId3">
            <a:alphaModFix/>
          </a:blip>
          <a:srcRect b="0" l="51207" r="18093" t="0"/>
          <a:stretch/>
        </p:blipFill>
        <p:spPr>
          <a:xfrm flipH="1">
            <a:off x="1765475" y="0"/>
            <a:ext cx="2806525" cy="5143500"/>
          </a:xfrm>
          <a:prstGeom prst="rect">
            <a:avLst/>
          </a:prstGeom>
          <a:noFill/>
          <a:ln>
            <a:noFill/>
          </a:ln>
        </p:spPr>
      </p:pic>
      <p:sp>
        <p:nvSpPr>
          <p:cNvPr id="586" name="Google Shape;586;p39"/>
          <p:cNvSpPr txBox="1"/>
          <p:nvPr>
            <p:ph type="ctrTitle"/>
          </p:nvPr>
        </p:nvSpPr>
        <p:spPr>
          <a:xfrm>
            <a:off x="1042100" y="325800"/>
            <a:ext cx="15633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The Future</a:t>
            </a:r>
            <a:endParaRPr/>
          </a:p>
        </p:txBody>
      </p:sp>
      <p:cxnSp>
        <p:nvCxnSpPr>
          <p:cNvPr id="587" name="Google Shape;587;p39"/>
          <p:cNvCxnSpPr/>
          <p:nvPr/>
        </p:nvCxnSpPr>
        <p:spPr>
          <a:xfrm>
            <a:off x="4572000" y="263250"/>
            <a:ext cx="0" cy="461700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pic>
        <p:nvPicPr>
          <p:cNvPr id="592" name="Google Shape;592;p40"/>
          <p:cNvPicPr preferRelativeResize="0"/>
          <p:nvPr/>
        </p:nvPicPr>
        <p:blipFill>
          <a:blip r:embed="rId3">
            <a:alphaModFix/>
          </a:blip>
          <a:stretch>
            <a:fillRect/>
          </a:stretch>
        </p:blipFill>
        <p:spPr>
          <a:xfrm>
            <a:off x="124600" y="0"/>
            <a:ext cx="9017775" cy="5073400"/>
          </a:xfrm>
          <a:prstGeom prst="rect">
            <a:avLst/>
          </a:prstGeom>
          <a:noFill/>
          <a:ln>
            <a:noFill/>
          </a:ln>
        </p:spPr>
      </p:pic>
      <p:sp>
        <p:nvSpPr>
          <p:cNvPr id="593" name="Google Shape;593;p40"/>
          <p:cNvSpPr txBox="1"/>
          <p:nvPr>
            <p:ph type="ctrTitle"/>
          </p:nvPr>
        </p:nvSpPr>
        <p:spPr>
          <a:xfrm>
            <a:off x="2325225" y="1226125"/>
            <a:ext cx="5577600" cy="1189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b="0" lang="es" sz="6000">
                <a:solidFill>
                  <a:srgbClr val="62BCBE"/>
                </a:solidFill>
                <a:latin typeface="Squada One"/>
                <a:ea typeface="Squada One"/>
                <a:cs typeface="Squada One"/>
                <a:sym typeface="Squada One"/>
              </a:rPr>
              <a:t>THANKS</a:t>
            </a:r>
            <a:endParaRPr b="0" sz="6000">
              <a:solidFill>
                <a:srgbClr val="62BCBE"/>
              </a:solidFill>
              <a:latin typeface="Squada One"/>
              <a:ea typeface="Squada One"/>
              <a:cs typeface="Squada One"/>
              <a:sym typeface="Squada One"/>
            </a:endParaRPr>
          </a:p>
        </p:txBody>
      </p:sp>
      <p:sp>
        <p:nvSpPr>
          <p:cNvPr id="594" name="Google Shape;594;p40"/>
          <p:cNvSpPr txBox="1"/>
          <p:nvPr>
            <p:ph idx="1" type="subTitle"/>
          </p:nvPr>
        </p:nvSpPr>
        <p:spPr>
          <a:xfrm>
            <a:off x="4570525" y="2253825"/>
            <a:ext cx="3332400" cy="1722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a:solidFill>
                  <a:srgbClr val="434343"/>
                </a:solidFill>
                <a:latin typeface="Advent Pro"/>
                <a:ea typeface="Advent Pro"/>
                <a:cs typeface="Advent Pro"/>
                <a:sym typeface="Advent Pro"/>
              </a:rPr>
              <a:t>Does anyone have any questions?</a:t>
            </a:r>
            <a:endParaRPr>
              <a:solidFill>
                <a:srgbClr val="434343"/>
              </a:solidFill>
              <a:latin typeface="Advent Pro"/>
              <a:ea typeface="Advent Pro"/>
              <a:cs typeface="Advent Pro"/>
              <a:sym typeface="Advent Pro"/>
            </a:endParaRPr>
          </a:p>
          <a:p>
            <a:pPr indent="0" lvl="0" marL="0" rtl="0" algn="r">
              <a:spcBef>
                <a:spcPts val="0"/>
              </a:spcBef>
              <a:spcAft>
                <a:spcPts val="0"/>
              </a:spcAft>
              <a:buNone/>
            </a:pPr>
            <a:r>
              <a:t/>
            </a:r>
            <a:endParaRPr>
              <a:solidFill>
                <a:srgbClr val="434343"/>
              </a:solidFill>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rPr lang="es">
                <a:latin typeface="Advent Pro"/>
                <a:ea typeface="Advent Pro"/>
                <a:cs typeface="Advent Pro"/>
                <a:sym typeface="Advent Pro"/>
              </a:rPr>
              <a:t>Jessica Boyette</a:t>
            </a:r>
            <a:endParaRPr>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rPr lang="es">
                <a:latin typeface="Advent Pro"/>
                <a:ea typeface="Advent Pro"/>
                <a:cs typeface="Advent Pro"/>
                <a:sym typeface="Advent Pro"/>
              </a:rPr>
              <a:t>jessicaboyette@ufl.edu</a:t>
            </a:r>
            <a:endParaRPr>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t/>
            </a:r>
            <a:endParaRPr>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rPr lang="es">
                <a:latin typeface="Advent Pro"/>
                <a:ea typeface="Advent Pro"/>
                <a:cs typeface="Advent Pro"/>
                <a:sym typeface="Advent Pro"/>
              </a:rPr>
              <a:t>Hunter Kaminski</a:t>
            </a:r>
            <a:endParaRPr>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rPr lang="es">
                <a:latin typeface="Advent Pro"/>
                <a:ea typeface="Advent Pro"/>
                <a:cs typeface="Advent Pro"/>
                <a:sym typeface="Advent Pro"/>
              </a:rPr>
              <a:t>hkaminski@ufl.edu</a:t>
            </a:r>
            <a:endParaRPr>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t/>
            </a:r>
            <a:endParaRPr>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rPr lang="es">
                <a:latin typeface="Advent Pro"/>
                <a:ea typeface="Advent Pro"/>
                <a:cs typeface="Advent Pro"/>
                <a:sym typeface="Advent Pro"/>
              </a:rPr>
              <a:t>Alyssa Morea</a:t>
            </a:r>
            <a:endParaRPr>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rPr lang="es">
                <a:latin typeface="Advent Pro"/>
                <a:ea typeface="Advent Pro"/>
                <a:cs typeface="Advent Pro"/>
                <a:sym typeface="Advent Pro"/>
              </a:rPr>
              <a:t>alyssamorea@ufl.edu</a:t>
            </a:r>
            <a:endParaRPr>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t/>
            </a:r>
            <a:endParaRPr>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rPr lang="es">
                <a:latin typeface="Advent Pro"/>
                <a:ea typeface="Advent Pro"/>
                <a:cs typeface="Advent Pro"/>
                <a:sym typeface="Advent Pro"/>
              </a:rPr>
              <a:t>Michael Orense</a:t>
            </a:r>
            <a:endParaRPr>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rPr lang="es">
                <a:latin typeface="Advent Pro"/>
                <a:ea typeface="Advent Pro"/>
                <a:cs typeface="Advent Pro"/>
                <a:sym typeface="Advent Pro"/>
              </a:rPr>
              <a:t>morense@ufl.edu</a:t>
            </a:r>
            <a:endParaRPr>
              <a:latin typeface="Advent Pro"/>
              <a:ea typeface="Advent Pro"/>
              <a:cs typeface="Advent Pro"/>
              <a:sym typeface="Advent Pro"/>
            </a:endParaRPr>
          </a:p>
          <a:p>
            <a:pPr indent="0" lvl="0" marL="0" rtl="0" algn="r">
              <a:spcBef>
                <a:spcPts val="0"/>
              </a:spcBef>
              <a:spcAft>
                <a:spcPts val="0"/>
              </a:spcAft>
              <a:buClr>
                <a:schemeClr val="dk1"/>
              </a:buClr>
              <a:buSzPts val="1100"/>
              <a:buFont typeface="Arial"/>
              <a:buNone/>
            </a:pPr>
            <a:r>
              <a:t/>
            </a:r>
            <a:endParaRPr>
              <a:latin typeface="Advent Pro"/>
              <a:ea typeface="Advent Pro"/>
              <a:cs typeface="Advent Pro"/>
              <a:sym typeface="Advent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2"/>
          <p:cNvPicPr preferRelativeResize="0"/>
          <p:nvPr/>
        </p:nvPicPr>
        <p:blipFill>
          <a:blip r:embed="rId3">
            <a:alphaModFix/>
          </a:blip>
          <a:stretch>
            <a:fillRect/>
          </a:stretch>
        </p:blipFill>
        <p:spPr>
          <a:xfrm>
            <a:off x="813" y="0"/>
            <a:ext cx="9142375" cy="5143500"/>
          </a:xfrm>
          <a:prstGeom prst="rect">
            <a:avLst/>
          </a:prstGeom>
          <a:noFill/>
          <a:ln>
            <a:noFill/>
          </a:ln>
        </p:spPr>
      </p:pic>
      <p:sp>
        <p:nvSpPr>
          <p:cNvPr id="116" name="Google Shape;116;p22"/>
          <p:cNvSpPr txBox="1"/>
          <p:nvPr>
            <p:ph idx="3" type="subTitle"/>
          </p:nvPr>
        </p:nvSpPr>
        <p:spPr>
          <a:xfrm>
            <a:off x="1533931" y="2301343"/>
            <a:ext cx="2706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22"/>
          <p:cNvSpPr txBox="1"/>
          <p:nvPr>
            <p:ph idx="2" type="subTitle"/>
          </p:nvPr>
        </p:nvSpPr>
        <p:spPr>
          <a:xfrm>
            <a:off x="1361425" y="2018275"/>
            <a:ext cx="3051000" cy="29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
              <a:t>Air</a:t>
            </a:r>
            <a:endParaRPr>
              <a:solidFill>
                <a:srgbClr val="62BCBE"/>
              </a:solidFill>
            </a:endParaRPr>
          </a:p>
        </p:txBody>
      </p:sp>
      <p:sp>
        <p:nvSpPr>
          <p:cNvPr id="118" name="Google Shape;118;p22"/>
          <p:cNvSpPr txBox="1"/>
          <p:nvPr>
            <p:ph idx="6" type="subTitle"/>
          </p:nvPr>
        </p:nvSpPr>
        <p:spPr>
          <a:xfrm>
            <a:off x="4731575" y="2018275"/>
            <a:ext cx="3051000" cy="29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
              <a:t>Groundwater</a:t>
            </a:r>
            <a:endParaRPr>
              <a:solidFill>
                <a:srgbClr val="62BCBE"/>
              </a:solidFill>
            </a:endParaRPr>
          </a:p>
        </p:txBody>
      </p:sp>
      <p:sp>
        <p:nvSpPr>
          <p:cNvPr id="119" name="Google Shape;119;p22"/>
          <p:cNvSpPr txBox="1"/>
          <p:nvPr>
            <p:ph idx="4" type="subTitle"/>
          </p:nvPr>
        </p:nvSpPr>
        <p:spPr>
          <a:xfrm>
            <a:off x="1568281" y="3951007"/>
            <a:ext cx="26373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22"/>
          <p:cNvSpPr txBox="1"/>
          <p:nvPr>
            <p:ph type="ctrTitle"/>
          </p:nvPr>
        </p:nvSpPr>
        <p:spPr>
          <a:xfrm>
            <a:off x="1042100" y="325800"/>
            <a:ext cx="2309400" cy="578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t>Environmental</a:t>
            </a:r>
            <a:r>
              <a:rPr lang="es"/>
              <a:t> Concerns</a:t>
            </a:r>
            <a:endParaRPr/>
          </a:p>
        </p:txBody>
      </p:sp>
      <p:sp>
        <p:nvSpPr>
          <p:cNvPr id="121" name="Google Shape;121;p22"/>
          <p:cNvSpPr txBox="1"/>
          <p:nvPr>
            <p:ph idx="5" type="subTitle"/>
          </p:nvPr>
        </p:nvSpPr>
        <p:spPr>
          <a:xfrm>
            <a:off x="4731575" y="3667949"/>
            <a:ext cx="3051000" cy="29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
              <a:t>Solid Waste</a:t>
            </a:r>
            <a:endParaRPr>
              <a:solidFill>
                <a:srgbClr val="62BCBE"/>
              </a:solidFill>
            </a:endParaRPr>
          </a:p>
        </p:txBody>
      </p:sp>
      <p:sp>
        <p:nvSpPr>
          <p:cNvPr id="122" name="Google Shape;122;p22"/>
          <p:cNvSpPr txBox="1"/>
          <p:nvPr>
            <p:ph idx="8" type="subTitle"/>
          </p:nvPr>
        </p:nvSpPr>
        <p:spPr>
          <a:xfrm>
            <a:off x="4938428" y="3951007"/>
            <a:ext cx="26373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22"/>
          <p:cNvSpPr txBox="1"/>
          <p:nvPr>
            <p:ph idx="1" type="subTitle"/>
          </p:nvPr>
        </p:nvSpPr>
        <p:spPr>
          <a:xfrm>
            <a:off x="1361425" y="3667949"/>
            <a:ext cx="3051000" cy="29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
              <a:t>Wastewater</a:t>
            </a:r>
            <a:endParaRPr>
              <a:solidFill>
                <a:srgbClr val="62BCBE"/>
              </a:solidFill>
            </a:endParaRPr>
          </a:p>
        </p:txBody>
      </p:sp>
      <p:grpSp>
        <p:nvGrpSpPr>
          <p:cNvPr id="124" name="Google Shape;124;p22"/>
          <p:cNvGrpSpPr/>
          <p:nvPr/>
        </p:nvGrpSpPr>
        <p:grpSpPr>
          <a:xfrm>
            <a:off x="2573479" y="1657111"/>
            <a:ext cx="626879" cy="435219"/>
            <a:chOff x="1190625" y="1034575"/>
            <a:chExt cx="5228350" cy="3629850"/>
          </a:xfrm>
        </p:grpSpPr>
        <p:sp>
          <p:nvSpPr>
            <p:cNvPr id="125" name="Google Shape;125;p22"/>
            <p:cNvSpPr/>
            <p:nvPr/>
          </p:nvSpPr>
          <p:spPr>
            <a:xfrm>
              <a:off x="1190625" y="1398000"/>
              <a:ext cx="5228350" cy="3266425"/>
            </a:xfrm>
            <a:custGeom>
              <a:rect b="b" l="l" r="r" t="t"/>
              <a:pathLst>
                <a:path extrusionOk="0" h="130657" w="209134">
                  <a:moveTo>
                    <a:pt x="104579" y="0"/>
                  </a:moveTo>
                  <a:cubicBezTo>
                    <a:pt x="84874" y="0"/>
                    <a:pt x="68576" y="14558"/>
                    <a:pt x="65831" y="33504"/>
                  </a:cubicBezTo>
                  <a:cubicBezTo>
                    <a:pt x="63723" y="33087"/>
                    <a:pt x="61542" y="32842"/>
                    <a:pt x="59311" y="32842"/>
                  </a:cubicBezTo>
                  <a:cubicBezTo>
                    <a:pt x="41469" y="32842"/>
                    <a:pt x="27009" y="47302"/>
                    <a:pt x="27009" y="65144"/>
                  </a:cubicBezTo>
                  <a:cubicBezTo>
                    <a:pt x="27009" y="66443"/>
                    <a:pt x="27082" y="67742"/>
                    <a:pt x="27254" y="69017"/>
                  </a:cubicBezTo>
                  <a:cubicBezTo>
                    <a:pt x="26371" y="68919"/>
                    <a:pt x="25489" y="68870"/>
                    <a:pt x="24582" y="68870"/>
                  </a:cubicBezTo>
                  <a:cubicBezTo>
                    <a:pt x="11004" y="68870"/>
                    <a:pt x="0" y="79874"/>
                    <a:pt x="0" y="93452"/>
                  </a:cubicBezTo>
                  <a:cubicBezTo>
                    <a:pt x="0" y="107005"/>
                    <a:pt x="11004" y="118010"/>
                    <a:pt x="24582" y="118010"/>
                  </a:cubicBezTo>
                  <a:cubicBezTo>
                    <a:pt x="30538" y="118010"/>
                    <a:pt x="35979" y="115902"/>
                    <a:pt x="40243" y="112373"/>
                  </a:cubicBezTo>
                  <a:cubicBezTo>
                    <a:pt x="45660" y="120044"/>
                    <a:pt x="54581" y="125044"/>
                    <a:pt x="64679" y="125044"/>
                  </a:cubicBezTo>
                  <a:cubicBezTo>
                    <a:pt x="72644" y="125044"/>
                    <a:pt x="79874" y="121907"/>
                    <a:pt x="85242" y="116833"/>
                  </a:cubicBezTo>
                  <a:cubicBezTo>
                    <a:pt x="88844" y="124970"/>
                    <a:pt x="96981" y="130656"/>
                    <a:pt x="106442" y="130656"/>
                  </a:cubicBezTo>
                  <a:cubicBezTo>
                    <a:pt x="115020" y="130656"/>
                    <a:pt x="122495" y="125975"/>
                    <a:pt x="126514" y="119039"/>
                  </a:cubicBezTo>
                  <a:cubicBezTo>
                    <a:pt x="131514" y="122814"/>
                    <a:pt x="137739" y="125044"/>
                    <a:pt x="144455" y="125044"/>
                  </a:cubicBezTo>
                  <a:cubicBezTo>
                    <a:pt x="154552" y="125044"/>
                    <a:pt x="163474" y="120044"/>
                    <a:pt x="168914" y="112373"/>
                  </a:cubicBezTo>
                  <a:cubicBezTo>
                    <a:pt x="173154" y="115902"/>
                    <a:pt x="178620" y="118010"/>
                    <a:pt x="184576" y="118010"/>
                  </a:cubicBezTo>
                  <a:cubicBezTo>
                    <a:pt x="198129" y="118010"/>
                    <a:pt x="209133" y="107005"/>
                    <a:pt x="209133" y="93452"/>
                  </a:cubicBezTo>
                  <a:cubicBezTo>
                    <a:pt x="209133" y="79874"/>
                    <a:pt x="198129" y="68870"/>
                    <a:pt x="184576" y="68870"/>
                  </a:cubicBezTo>
                  <a:cubicBezTo>
                    <a:pt x="183669" y="68870"/>
                    <a:pt x="182762" y="68919"/>
                    <a:pt x="181904" y="69017"/>
                  </a:cubicBezTo>
                  <a:cubicBezTo>
                    <a:pt x="182051" y="67742"/>
                    <a:pt x="182125" y="66443"/>
                    <a:pt x="182125" y="65144"/>
                  </a:cubicBezTo>
                  <a:cubicBezTo>
                    <a:pt x="182125" y="47302"/>
                    <a:pt x="167665" y="32842"/>
                    <a:pt x="149847" y="32842"/>
                  </a:cubicBezTo>
                  <a:cubicBezTo>
                    <a:pt x="147592" y="32842"/>
                    <a:pt x="145411" y="33087"/>
                    <a:pt x="143303" y="33504"/>
                  </a:cubicBezTo>
                  <a:cubicBezTo>
                    <a:pt x="140582" y="14558"/>
                    <a:pt x="124284" y="0"/>
                    <a:pt x="104579" y="0"/>
                  </a:cubicBezTo>
                  <a:close/>
                </a:path>
              </a:pathLst>
            </a:custGeom>
            <a:solidFill>
              <a:srgbClr val="5A5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2"/>
            <p:cNvSpPr/>
            <p:nvPr/>
          </p:nvSpPr>
          <p:spPr>
            <a:xfrm>
              <a:off x="3016525" y="1398000"/>
              <a:ext cx="3402450" cy="2908600"/>
            </a:xfrm>
            <a:custGeom>
              <a:rect b="b" l="l" r="r" t="t"/>
              <a:pathLst>
                <a:path extrusionOk="0" h="116344" w="136098">
                  <a:moveTo>
                    <a:pt x="31543" y="0"/>
                  </a:moveTo>
                  <a:cubicBezTo>
                    <a:pt x="18602" y="0"/>
                    <a:pt x="7132" y="6274"/>
                    <a:pt x="0" y="15955"/>
                  </a:cubicBezTo>
                  <a:cubicBezTo>
                    <a:pt x="5613" y="12867"/>
                    <a:pt x="12034" y="11103"/>
                    <a:pt x="18872" y="11103"/>
                  </a:cubicBezTo>
                  <a:cubicBezTo>
                    <a:pt x="36371" y="11103"/>
                    <a:pt x="51174" y="22597"/>
                    <a:pt x="56199" y="38430"/>
                  </a:cubicBezTo>
                  <a:cubicBezTo>
                    <a:pt x="57217" y="41703"/>
                    <a:pt x="60251" y="43945"/>
                    <a:pt x="63685" y="43945"/>
                  </a:cubicBezTo>
                  <a:cubicBezTo>
                    <a:pt x="63722" y="43945"/>
                    <a:pt x="63759" y="43945"/>
                    <a:pt x="63796" y="43944"/>
                  </a:cubicBezTo>
                  <a:cubicBezTo>
                    <a:pt x="63938" y="43942"/>
                    <a:pt x="64080" y="43942"/>
                    <a:pt x="64221" y="43942"/>
                  </a:cubicBezTo>
                  <a:cubicBezTo>
                    <a:pt x="80704" y="43942"/>
                    <a:pt x="94740" y="56659"/>
                    <a:pt x="96295" y="73134"/>
                  </a:cubicBezTo>
                  <a:cubicBezTo>
                    <a:pt x="96638" y="76762"/>
                    <a:pt x="99334" y="79703"/>
                    <a:pt x="102937" y="80291"/>
                  </a:cubicBezTo>
                  <a:cubicBezTo>
                    <a:pt x="114481" y="82227"/>
                    <a:pt x="123426" y="92276"/>
                    <a:pt x="123426" y="104530"/>
                  </a:cubicBezTo>
                  <a:cubicBezTo>
                    <a:pt x="123426" y="108819"/>
                    <a:pt x="122348" y="112838"/>
                    <a:pt x="120412" y="116343"/>
                  </a:cubicBezTo>
                  <a:lnTo>
                    <a:pt x="120412" y="116343"/>
                  </a:lnTo>
                  <a:cubicBezTo>
                    <a:pt x="129603" y="112789"/>
                    <a:pt x="136097" y="103868"/>
                    <a:pt x="136097" y="93452"/>
                  </a:cubicBezTo>
                  <a:cubicBezTo>
                    <a:pt x="136097" y="79874"/>
                    <a:pt x="125093" y="68870"/>
                    <a:pt x="111540" y="68870"/>
                  </a:cubicBezTo>
                  <a:cubicBezTo>
                    <a:pt x="110633" y="68870"/>
                    <a:pt x="109726" y="68919"/>
                    <a:pt x="108868" y="69017"/>
                  </a:cubicBezTo>
                  <a:cubicBezTo>
                    <a:pt x="109015" y="67742"/>
                    <a:pt x="109089" y="66443"/>
                    <a:pt x="109089" y="65144"/>
                  </a:cubicBezTo>
                  <a:cubicBezTo>
                    <a:pt x="109089" y="47302"/>
                    <a:pt x="94629" y="32842"/>
                    <a:pt x="76811" y="32842"/>
                  </a:cubicBezTo>
                  <a:cubicBezTo>
                    <a:pt x="74556" y="32842"/>
                    <a:pt x="72375" y="33087"/>
                    <a:pt x="70267" y="33504"/>
                  </a:cubicBezTo>
                  <a:cubicBezTo>
                    <a:pt x="67546" y="14558"/>
                    <a:pt x="51248" y="0"/>
                    <a:pt x="31543" y="0"/>
                  </a:cubicBez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a:off x="2741400" y="2671825"/>
              <a:ext cx="633575" cy="718750"/>
            </a:xfrm>
            <a:custGeom>
              <a:rect b="b" l="l" r="r" t="t"/>
              <a:pathLst>
                <a:path extrusionOk="0" h="28750" w="25343">
                  <a:moveTo>
                    <a:pt x="14387" y="1"/>
                  </a:moveTo>
                  <a:cubicBezTo>
                    <a:pt x="6447" y="1"/>
                    <a:pt x="1" y="6447"/>
                    <a:pt x="1" y="14387"/>
                  </a:cubicBezTo>
                  <a:cubicBezTo>
                    <a:pt x="1" y="22304"/>
                    <a:pt x="6447" y="28750"/>
                    <a:pt x="14387" y="28750"/>
                  </a:cubicBezTo>
                  <a:cubicBezTo>
                    <a:pt x="18333" y="28750"/>
                    <a:pt x="21985" y="27157"/>
                    <a:pt x="24632" y="24436"/>
                  </a:cubicBezTo>
                  <a:cubicBezTo>
                    <a:pt x="25073" y="23995"/>
                    <a:pt x="25343" y="23382"/>
                    <a:pt x="25343" y="22696"/>
                  </a:cubicBezTo>
                  <a:cubicBezTo>
                    <a:pt x="25343" y="21348"/>
                    <a:pt x="24240" y="20245"/>
                    <a:pt x="22867" y="20245"/>
                  </a:cubicBezTo>
                  <a:cubicBezTo>
                    <a:pt x="22181" y="20245"/>
                    <a:pt x="21544" y="20539"/>
                    <a:pt x="21078" y="21005"/>
                  </a:cubicBezTo>
                  <a:cubicBezTo>
                    <a:pt x="19338" y="22868"/>
                    <a:pt x="16985" y="23946"/>
                    <a:pt x="14387" y="23946"/>
                  </a:cubicBezTo>
                  <a:cubicBezTo>
                    <a:pt x="9216" y="23946"/>
                    <a:pt x="5025" y="19681"/>
                    <a:pt x="5025" y="14387"/>
                  </a:cubicBezTo>
                  <a:cubicBezTo>
                    <a:pt x="5025" y="9069"/>
                    <a:pt x="9216" y="4805"/>
                    <a:pt x="14387" y="4805"/>
                  </a:cubicBezTo>
                  <a:cubicBezTo>
                    <a:pt x="16985" y="4805"/>
                    <a:pt x="19338" y="5883"/>
                    <a:pt x="21078" y="7746"/>
                  </a:cubicBezTo>
                  <a:cubicBezTo>
                    <a:pt x="21544" y="8211"/>
                    <a:pt x="22181" y="8505"/>
                    <a:pt x="22867" y="8505"/>
                  </a:cubicBezTo>
                  <a:cubicBezTo>
                    <a:pt x="24240" y="8505"/>
                    <a:pt x="25343" y="7402"/>
                    <a:pt x="25343" y="6055"/>
                  </a:cubicBezTo>
                  <a:cubicBezTo>
                    <a:pt x="25343" y="5368"/>
                    <a:pt x="25073" y="4780"/>
                    <a:pt x="24632" y="4314"/>
                  </a:cubicBezTo>
                  <a:cubicBezTo>
                    <a:pt x="21985" y="1594"/>
                    <a:pt x="18333" y="1"/>
                    <a:pt x="14387" y="1"/>
                  </a:cubicBezTo>
                  <a:close/>
                </a:path>
              </a:pathLst>
            </a:custGeom>
            <a:solidFill>
              <a:srgbClr val="CD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p:nvPr/>
          </p:nvSpPr>
          <p:spPr>
            <a:xfrm>
              <a:off x="3488300" y="2671825"/>
              <a:ext cx="729175" cy="718750"/>
            </a:xfrm>
            <a:custGeom>
              <a:rect b="b" l="l" r="r" t="t"/>
              <a:pathLst>
                <a:path extrusionOk="0" h="28750" w="29167">
                  <a:moveTo>
                    <a:pt x="14584" y="4805"/>
                  </a:moveTo>
                  <a:cubicBezTo>
                    <a:pt x="19878" y="4805"/>
                    <a:pt x="24142" y="9094"/>
                    <a:pt x="24142" y="14387"/>
                  </a:cubicBezTo>
                  <a:cubicBezTo>
                    <a:pt x="24142" y="19657"/>
                    <a:pt x="19878" y="23946"/>
                    <a:pt x="14584" y="23946"/>
                  </a:cubicBezTo>
                  <a:cubicBezTo>
                    <a:pt x="9290" y="23946"/>
                    <a:pt x="5001" y="19657"/>
                    <a:pt x="5001" y="14387"/>
                  </a:cubicBezTo>
                  <a:cubicBezTo>
                    <a:pt x="5001" y="9094"/>
                    <a:pt x="9290" y="4805"/>
                    <a:pt x="14584" y="4805"/>
                  </a:cubicBezTo>
                  <a:close/>
                  <a:moveTo>
                    <a:pt x="14584" y="1"/>
                  </a:moveTo>
                  <a:cubicBezTo>
                    <a:pt x="6520" y="1"/>
                    <a:pt x="1" y="6447"/>
                    <a:pt x="1" y="14387"/>
                  </a:cubicBezTo>
                  <a:cubicBezTo>
                    <a:pt x="1" y="22328"/>
                    <a:pt x="6520" y="28750"/>
                    <a:pt x="14584" y="28750"/>
                  </a:cubicBezTo>
                  <a:cubicBezTo>
                    <a:pt x="22647" y="28750"/>
                    <a:pt x="29166" y="22328"/>
                    <a:pt x="29166" y="14387"/>
                  </a:cubicBezTo>
                  <a:cubicBezTo>
                    <a:pt x="29166" y="6447"/>
                    <a:pt x="22647" y="1"/>
                    <a:pt x="14584" y="1"/>
                  </a:cubicBezTo>
                  <a:close/>
                </a:path>
              </a:pathLst>
            </a:custGeom>
            <a:solidFill>
              <a:srgbClr val="CD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p:nvPr/>
          </p:nvSpPr>
          <p:spPr>
            <a:xfrm>
              <a:off x="4351025" y="2693275"/>
              <a:ext cx="517150" cy="688725"/>
            </a:xfrm>
            <a:custGeom>
              <a:rect b="b" l="l" r="r" t="t"/>
              <a:pathLst>
                <a:path extrusionOk="0" h="27549" w="20686">
                  <a:moveTo>
                    <a:pt x="10073" y="1"/>
                  </a:moveTo>
                  <a:cubicBezTo>
                    <a:pt x="4338" y="1"/>
                    <a:pt x="711" y="3236"/>
                    <a:pt x="147" y="8211"/>
                  </a:cubicBezTo>
                  <a:cubicBezTo>
                    <a:pt x="0" y="9559"/>
                    <a:pt x="1054" y="10735"/>
                    <a:pt x="2402" y="10735"/>
                  </a:cubicBezTo>
                  <a:cubicBezTo>
                    <a:pt x="3554" y="10735"/>
                    <a:pt x="4510" y="9878"/>
                    <a:pt x="4657" y="8775"/>
                  </a:cubicBezTo>
                  <a:cubicBezTo>
                    <a:pt x="5049" y="5858"/>
                    <a:pt x="7157" y="4657"/>
                    <a:pt x="10073" y="4657"/>
                  </a:cubicBezTo>
                  <a:cubicBezTo>
                    <a:pt x="13407" y="4657"/>
                    <a:pt x="15612" y="6201"/>
                    <a:pt x="15612" y="9388"/>
                  </a:cubicBezTo>
                  <a:cubicBezTo>
                    <a:pt x="15612" y="14828"/>
                    <a:pt x="7917" y="20171"/>
                    <a:pt x="1446" y="23039"/>
                  </a:cubicBezTo>
                  <a:cubicBezTo>
                    <a:pt x="588" y="23407"/>
                    <a:pt x="0" y="24240"/>
                    <a:pt x="0" y="25196"/>
                  </a:cubicBezTo>
                  <a:cubicBezTo>
                    <a:pt x="0" y="26495"/>
                    <a:pt x="1030" y="27549"/>
                    <a:pt x="2329" y="27549"/>
                  </a:cubicBezTo>
                  <a:lnTo>
                    <a:pt x="18357" y="27549"/>
                  </a:lnTo>
                  <a:cubicBezTo>
                    <a:pt x="19656" y="27549"/>
                    <a:pt x="20686" y="26495"/>
                    <a:pt x="20686" y="25196"/>
                  </a:cubicBezTo>
                  <a:cubicBezTo>
                    <a:pt x="20686" y="23921"/>
                    <a:pt x="19656" y="22867"/>
                    <a:pt x="18357" y="22867"/>
                  </a:cubicBezTo>
                  <a:lnTo>
                    <a:pt x="9975" y="22867"/>
                  </a:lnTo>
                  <a:cubicBezTo>
                    <a:pt x="16397" y="19117"/>
                    <a:pt x="20563" y="14779"/>
                    <a:pt x="20563" y="9388"/>
                  </a:cubicBezTo>
                  <a:cubicBezTo>
                    <a:pt x="20563" y="3677"/>
                    <a:pt x="16225" y="1"/>
                    <a:pt x="10073" y="1"/>
                  </a:cubicBezTo>
                  <a:close/>
                </a:path>
              </a:pathLst>
            </a:custGeom>
            <a:solidFill>
              <a:srgbClr val="CD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a:off x="2236525" y="1034575"/>
              <a:ext cx="409325" cy="631800"/>
            </a:xfrm>
            <a:custGeom>
              <a:rect b="b" l="l" r="r" t="t"/>
              <a:pathLst>
                <a:path extrusionOk="0" h="25272" w="16373">
                  <a:moveTo>
                    <a:pt x="3511" y="1"/>
                  </a:moveTo>
                  <a:cubicBezTo>
                    <a:pt x="3056" y="1"/>
                    <a:pt x="2594" y="104"/>
                    <a:pt x="2157" y="322"/>
                  </a:cubicBezTo>
                  <a:cubicBezTo>
                    <a:pt x="638" y="1057"/>
                    <a:pt x="0" y="2895"/>
                    <a:pt x="760" y="4415"/>
                  </a:cubicBezTo>
                  <a:lnTo>
                    <a:pt x="10123" y="23556"/>
                  </a:lnTo>
                  <a:cubicBezTo>
                    <a:pt x="10662" y="24635"/>
                    <a:pt x="11740" y="25272"/>
                    <a:pt x="12892" y="25272"/>
                  </a:cubicBezTo>
                  <a:cubicBezTo>
                    <a:pt x="13333" y="25272"/>
                    <a:pt x="13799" y="25174"/>
                    <a:pt x="14240" y="24953"/>
                  </a:cubicBezTo>
                  <a:cubicBezTo>
                    <a:pt x="15760" y="24218"/>
                    <a:pt x="16372" y="22380"/>
                    <a:pt x="15637" y="20860"/>
                  </a:cubicBezTo>
                  <a:lnTo>
                    <a:pt x="6250" y="1719"/>
                  </a:lnTo>
                  <a:cubicBezTo>
                    <a:pt x="5726" y="636"/>
                    <a:pt x="4641" y="1"/>
                    <a:pt x="3511" y="1"/>
                  </a:cubicBez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p:nvPr/>
          </p:nvSpPr>
          <p:spPr>
            <a:xfrm>
              <a:off x="1506775" y="1513025"/>
              <a:ext cx="564950" cy="537525"/>
            </a:xfrm>
            <a:custGeom>
              <a:rect b="b" l="l" r="r" t="t"/>
              <a:pathLst>
                <a:path extrusionOk="0" h="21501" w="22598">
                  <a:moveTo>
                    <a:pt x="3376" y="0"/>
                  </a:moveTo>
                  <a:cubicBezTo>
                    <a:pt x="2575" y="0"/>
                    <a:pt x="1777" y="313"/>
                    <a:pt x="1177" y="938"/>
                  </a:cubicBezTo>
                  <a:cubicBezTo>
                    <a:pt x="1" y="2139"/>
                    <a:pt x="25" y="4075"/>
                    <a:pt x="1250" y="5276"/>
                  </a:cubicBezTo>
                  <a:lnTo>
                    <a:pt x="17083" y="20643"/>
                  </a:lnTo>
                  <a:cubicBezTo>
                    <a:pt x="17671" y="21231"/>
                    <a:pt x="18456" y="21501"/>
                    <a:pt x="19215" y="21501"/>
                  </a:cubicBezTo>
                  <a:cubicBezTo>
                    <a:pt x="20024" y="21501"/>
                    <a:pt x="20808" y="21207"/>
                    <a:pt x="21421" y="20570"/>
                  </a:cubicBezTo>
                  <a:cubicBezTo>
                    <a:pt x="22598" y="19369"/>
                    <a:pt x="22573" y="17432"/>
                    <a:pt x="21348" y="16256"/>
                  </a:cubicBezTo>
                  <a:lnTo>
                    <a:pt x="5515" y="865"/>
                  </a:lnTo>
                  <a:cubicBezTo>
                    <a:pt x="4915" y="288"/>
                    <a:pt x="4144" y="0"/>
                    <a:pt x="3376" y="0"/>
                  </a:cubicBez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p:nvPr/>
          </p:nvSpPr>
          <p:spPr>
            <a:xfrm>
              <a:off x="4963750" y="1034575"/>
              <a:ext cx="409300" cy="631800"/>
            </a:xfrm>
            <a:custGeom>
              <a:rect b="b" l="l" r="r" t="t"/>
              <a:pathLst>
                <a:path extrusionOk="0" h="25272" w="16372">
                  <a:moveTo>
                    <a:pt x="12876" y="1"/>
                  </a:moveTo>
                  <a:cubicBezTo>
                    <a:pt x="11753" y="1"/>
                    <a:pt x="10664" y="636"/>
                    <a:pt x="10122" y="1719"/>
                  </a:cubicBezTo>
                  <a:lnTo>
                    <a:pt x="760" y="20860"/>
                  </a:lnTo>
                  <a:cubicBezTo>
                    <a:pt x="0" y="22380"/>
                    <a:pt x="637" y="24218"/>
                    <a:pt x="2157" y="24953"/>
                  </a:cubicBezTo>
                  <a:cubicBezTo>
                    <a:pt x="2573" y="25174"/>
                    <a:pt x="3039" y="25272"/>
                    <a:pt x="3505" y="25272"/>
                  </a:cubicBezTo>
                  <a:cubicBezTo>
                    <a:pt x="4632" y="25272"/>
                    <a:pt x="5711" y="24635"/>
                    <a:pt x="6250" y="23556"/>
                  </a:cubicBezTo>
                  <a:lnTo>
                    <a:pt x="15637" y="4415"/>
                  </a:lnTo>
                  <a:cubicBezTo>
                    <a:pt x="16372" y="2895"/>
                    <a:pt x="15735" y="1057"/>
                    <a:pt x="14215" y="322"/>
                  </a:cubicBezTo>
                  <a:cubicBezTo>
                    <a:pt x="13786" y="104"/>
                    <a:pt x="13328" y="1"/>
                    <a:pt x="12876" y="1"/>
                  </a:cubicBez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p:nvPr/>
          </p:nvSpPr>
          <p:spPr>
            <a:xfrm>
              <a:off x="5537850" y="1513025"/>
              <a:ext cx="564950" cy="537525"/>
            </a:xfrm>
            <a:custGeom>
              <a:rect b="b" l="l" r="r" t="t"/>
              <a:pathLst>
                <a:path extrusionOk="0" h="21501" w="22598">
                  <a:moveTo>
                    <a:pt x="19223" y="0"/>
                  </a:moveTo>
                  <a:cubicBezTo>
                    <a:pt x="18454" y="0"/>
                    <a:pt x="17684" y="288"/>
                    <a:pt x="17083" y="865"/>
                  </a:cubicBezTo>
                  <a:lnTo>
                    <a:pt x="1251" y="16256"/>
                  </a:lnTo>
                  <a:cubicBezTo>
                    <a:pt x="25" y="17432"/>
                    <a:pt x="1" y="19369"/>
                    <a:pt x="1177" y="20570"/>
                  </a:cubicBezTo>
                  <a:cubicBezTo>
                    <a:pt x="1790" y="21207"/>
                    <a:pt x="2574" y="21501"/>
                    <a:pt x="3383" y="21501"/>
                  </a:cubicBezTo>
                  <a:cubicBezTo>
                    <a:pt x="4143" y="21501"/>
                    <a:pt x="4927" y="21231"/>
                    <a:pt x="5515" y="20643"/>
                  </a:cubicBezTo>
                  <a:lnTo>
                    <a:pt x="21372" y="5276"/>
                  </a:lnTo>
                  <a:cubicBezTo>
                    <a:pt x="22573" y="4075"/>
                    <a:pt x="22598" y="2139"/>
                    <a:pt x="21421" y="938"/>
                  </a:cubicBezTo>
                  <a:cubicBezTo>
                    <a:pt x="20821" y="313"/>
                    <a:pt x="20023" y="0"/>
                    <a:pt x="19223" y="0"/>
                  </a:cubicBez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22"/>
          <p:cNvGrpSpPr/>
          <p:nvPr/>
        </p:nvGrpSpPr>
        <p:grpSpPr>
          <a:xfrm>
            <a:off x="5975054" y="1657105"/>
            <a:ext cx="564025" cy="486245"/>
            <a:chOff x="1190625" y="584900"/>
            <a:chExt cx="5251625" cy="4527425"/>
          </a:xfrm>
        </p:grpSpPr>
        <p:sp>
          <p:nvSpPr>
            <p:cNvPr id="135" name="Google Shape;135;p22"/>
            <p:cNvSpPr/>
            <p:nvPr/>
          </p:nvSpPr>
          <p:spPr>
            <a:xfrm>
              <a:off x="2843725" y="584900"/>
              <a:ext cx="955875" cy="955875"/>
            </a:xfrm>
            <a:custGeom>
              <a:rect b="b" l="l" r="r" t="t"/>
              <a:pathLst>
                <a:path extrusionOk="0" h="38235" w="38235">
                  <a:moveTo>
                    <a:pt x="2942" y="1"/>
                  </a:moveTo>
                  <a:cubicBezTo>
                    <a:pt x="1324" y="1"/>
                    <a:pt x="1" y="1324"/>
                    <a:pt x="1" y="2942"/>
                  </a:cubicBezTo>
                  <a:lnTo>
                    <a:pt x="1" y="22377"/>
                  </a:lnTo>
                  <a:cubicBezTo>
                    <a:pt x="1" y="31152"/>
                    <a:pt x="7084" y="38235"/>
                    <a:pt x="15833" y="38235"/>
                  </a:cubicBezTo>
                  <a:lnTo>
                    <a:pt x="38234" y="38235"/>
                  </a:lnTo>
                  <a:lnTo>
                    <a:pt x="38234" y="15834"/>
                  </a:lnTo>
                  <a:cubicBezTo>
                    <a:pt x="38234" y="7084"/>
                    <a:pt x="31151" y="1"/>
                    <a:pt x="22402" y="1"/>
                  </a:cubicBezTo>
                  <a:close/>
                </a:path>
              </a:pathLst>
            </a:custGeom>
            <a:solidFill>
              <a:srgbClr val="708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p:nvPr/>
          </p:nvSpPr>
          <p:spPr>
            <a:xfrm>
              <a:off x="2881725" y="622900"/>
              <a:ext cx="917875" cy="917875"/>
            </a:xfrm>
            <a:custGeom>
              <a:rect b="b" l="l" r="r" t="t"/>
              <a:pathLst>
                <a:path extrusionOk="0" h="36715" w="36715">
                  <a:moveTo>
                    <a:pt x="27695" y="1"/>
                  </a:moveTo>
                  <a:cubicBezTo>
                    <a:pt x="28161" y="1643"/>
                    <a:pt x="28406" y="3383"/>
                    <a:pt x="28406" y="5196"/>
                  </a:cubicBezTo>
                  <a:lnTo>
                    <a:pt x="28406" y="29117"/>
                  </a:lnTo>
                  <a:lnTo>
                    <a:pt x="6471" y="29117"/>
                  </a:lnTo>
                  <a:cubicBezTo>
                    <a:pt x="4167" y="29117"/>
                    <a:pt x="1985" y="28578"/>
                    <a:pt x="0" y="27646"/>
                  </a:cubicBezTo>
                  <a:lnTo>
                    <a:pt x="0" y="27646"/>
                  </a:lnTo>
                  <a:cubicBezTo>
                    <a:pt x="2525" y="33014"/>
                    <a:pt x="7990" y="36715"/>
                    <a:pt x="14313" y="36715"/>
                  </a:cubicBezTo>
                  <a:lnTo>
                    <a:pt x="36714" y="36715"/>
                  </a:lnTo>
                  <a:lnTo>
                    <a:pt x="36714" y="14485"/>
                  </a:lnTo>
                  <a:cubicBezTo>
                    <a:pt x="36714" y="14044"/>
                    <a:pt x="36714" y="13627"/>
                    <a:pt x="36690" y="13211"/>
                  </a:cubicBezTo>
                  <a:cubicBezTo>
                    <a:pt x="36665" y="13137"/>
                    <a:pt x="36665" y="13088"/>
                    <a:pt x="36665" y="13015"/>
                  </a:cubicBezTo>
                  <a:cubicBezTo>
                    <a:pt x="36641" y="12794"/>
                    <a:pt x="36616" y="12574"/>
                    <a:pt x="36592" y="12353"/>
                  </a:cubicBezTo>
                  <a:cubicBezTo>
                    <a:pt x="35930" y="6887"/>
                    <a:pt x="32474" y="2304"/>
                    <a:pt x="27695" y="1"/>
                  </a:cubicBezTo>
                  <a:close/>
                </a:path>
              </a:pathLst>
            </a:custGeom>
            <a:solidFill>
              <a:srgbClr val="3257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p:nvPr/>
          </p:nvSpPr>
          <p:spPr>
            <a:xfrm>
              <a:off x="3799575" y="584900"/>
              <a:ext cx="956475" cy="955875"/>
            </a:xfrm>
            <a:custGeom>
              <a:rect b="b" l="l" r="r" t="t"/>
              <a:pathLst>
                <a:path extrusionOk="0" h="38235" w="38259">
                  <a:moveTo>
                    <a:pt x="15858" y="1"/>
                  </a:moveTo>
                  <a:cubicBezTo>
                    <a:pt x="7108" y="1"/>
                    <a:pt x="0" y="7084"/>
                    <a:pt x="0" y="15834"/>
                  </a:cubicBezTo>
                  <a:lnTo>
                    <a:pt x="0" y="38235"/>
                  </a:lnTo>
                  <a:lnTo>
                    <a:pt x="21397" y="38235"/>
                  </a:lnTo>
                  <a:cubicBezTo>
                    <a:pt x="30710" y="38235"/>
                    <a:pt x="38259" y="30686"/>
                    <a:pt x="38259" y="21373"/>
                  </a:cubicBezTo>
                  <a:lnTo>
                    <a:pt x="38259" y="2942"/>
                  </a:lnTo>
                  <a:cubicBezTo>
                    <a:pt x="38259" y="1324"/>
                    <a:pt x="36935" y="1"/>
                    <a:pt x="35293" y="1"/>
                  </a:cubicBezTo>
                  <a:close/>
                </a:path>
              </a:pathLst>
            </a:custGeom>
            <a:solidFill>
              <a:srgbClr val="708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p:nvPr/>
          </p:nvSpPr>
          <p:spPr>
            <a:xfrm>
              <a:off x="3799575" y="584900"/>
              <a:ext cx="956475" cy="955875"/>
            </a:xfrm>
            <a:custGeom>
              <a:rect b="b" l="l" r="r" t="t"/>
              <a:pathLst>
                <a:path extrusionOk="0" h="38235" w="38259">
                  <a:moveTo>
                    <a:pt x="31028" y="1"/>
                  </a:moveTo>
                  <a:lnTo>
                    <a:pt x="31028" y="17255"/>
                  </a:lnTo>
                  <a:cubicBezTo>
                    <a:pt x="31028" y="26274"/>
                    <a:pt x="23700" y="33578"/>
                    <a:pt x="14681" y="33578"/>
                  </a:cubicBezTo>
                  <a:lnTo>
                    <a:pt x="0" y="33578"/>
                  </a:lnTo>
                  <a:lnTo>
                    <a:pt x="0" y="38235"/>
                  </a:lnTo>
                  <a:lnTo>
                    <a:pt x="21936" y="38235"/>
                  </a:lnTo>
                  <a:cubicBezTo>
                    <a:pt x="30955" y="38235"/>
                    <a:pt x="38259" y="30931"/>
                    <a:pt x="38259" y="21912"/>
                  </a:cubicBezTo>
                  <a:lnTo>
                    <a:pt x="38259" y="2942"/>
                  </a:lnTo>
                  <a:cubicBezTo>
                    <a:pt x="38259" y="1324"/>
                    <a:pt x="36935" y="1"/>
                    <a:pt x="35293" y="1"/>
                  </a:cubicBezTo>
                  <a:close/>
                </a:path>
              </a:pathLst>
            </a:custGeom>
            <a:solidFill>
              <a:srgbClr val="3257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2"/>
            <p:cNvSpPr/>
            <p:nvPr/>
          </p:nvSpPr>
          <p:spPr>
            <a:xfrm>
              <a:off x="3103525" y="848475"/>
              <a:ext cx="1392725" cy="1936725"/>
            </a:xfrm>
            <a:custGeom>
              <a:rect b="b" l="l" r="r" t="t"/>
              <a:pathLst>
                <a:path extrusionOk="0" h="77469" w="55709">
                  <a:moveTo>
                    <a:pt x="13002" y="1"/>
                  </a:moveTo>
                  <a:cubicBezTo>
                    <a:pt x="12885" y="1"/>
                    <a:pt x="12766" y="7"/>
                    <a:pt x="12647" y="21"/>
                  </a:cubicBezTo>
                  <a:cubicBezTo>
                    <a:pt x="10980" y="193"/>
                    <a:pt x="9755" y="1688"/>
                    <a:pt x="9926" y="3379"/>
                  </a:cubicBezTo>
                  <a:lnTo>
                    <a:pt x="10172" y="5707"/>
                  </a:lnTo>
                  <a:lnTo>
                    <a:pt x="6226" y="1761"/>
                  </a:lnTo>
                  <a:cubicBezTo>
                    <a:pt x="5637" y="1161"/>
                    <a:pt x="4859" y="861"/>
                    <a:pt x="4078" y="861"/>
                  </a:cubicBezTo>
                  <a:cubicBezTo>
                    <a:pt x="3297" y="861"/>
                    <a:pt x="2513" y="1161"/>
                    <a:pt x="1912" y="1761"/>
                  </a:cubicBezTo>
                  <a:cubicBezTo>
                    <a:pt x="711" y="2962"/>
                    <a:pt x="711" y="4898"/>
                    <a:pt x="1912" y="6075"/>
                  </a:cubicBezTo>
                  <a:lnTo>
                    <a:pt x="5858" y="10021"/>
                  </a:lnTo>
                  <a:lnTo>
                    <a:pt x="3530" y="9776"/>
                  </a:lnTo>
                  <a:cubicBezTo>
                    <a:pt x="3424" y="9765"/>
                    <a:pt x="3318" y="9760"/>
                    <a:pt x="3214" y="9760"/>
                  </a:cubicBezTo>
                  <a:cubicBezTo>
                    <a:pt x="1656" y="9760"/>
                    <a:pt x="333" y="10934"/>
                    <a:pt x="172" y="12496"/>
                  </a:cubicBezTo>
                  <a:cubicBezTo>
                    <a:pt x="0" y="14187"/>
                    <a:pt x="1201" y="15682"/>
                    <a:pt x="2892" y="15854"/>
                  </a:cubicBezTo>
                  <a:lnTo>
                    <a:pt x="12720" y="16883"/>
                  </a:lnTo>
                  <a:lnTo>
                    <a:pt x="24803" y="28966"/>
                  </a:lnTo>
                  <a:lnTo>
                    <a:pt x="24803" y="74430"/>
                  </a:lnTo>
                  <a:cubicBezTo>
                    <a:pt x="24803" y="76121"/>
                    <a:pt x="26151" y="77469"/>
                    <a:pt x="27842" y="77469"/>
                  </a:cubicBezTo>
                  <a:cubicBezTo>
                    <a:pt x="29533" y="77469"/>
                    <a:pt x="30906" y="76121"/>
                    <a:pt x="30906" y="74430"/>
                  </a:cubicBezTo>
                  <a:lnTo>
                    <a:pt x="30906" y="28966"/>
                  </a:lnTo>
                  <a:lnTo>
                    <a:pt x="42989" y="16883"/>
                  </a:lnTo>
                  <a:lnTo>
                    <a:pt x="52817" y="15854"/>
                  </a:lnTo>
                  <a:cubicBezTo>
                    <a:pt x="54483" y="15682"/>
                    <a:pt x="55709" y="14187"/>
                    <a:pt x="55537" y="12496"/>
                  </a:cubicBezTo>
                  <a:cubicBezTo>
                    <a:pt x="55376" y="10934"/>
                    <a:pt x="54032" y="9760"/>
                    <a:pt x="52491" y="9760"/>
                  </a:cubicBezTo>
                  <a:cubicBezTo>
                    <a:pt x="52388" y="9760"/>
                    <a:pt x="52284" y="9765"/>
                    <a:pt x="52180" y="9776"/>
                  </a:cubicBezTo>
                  <a:lnTo>
                    <a:pt x="49851" y="10021"/>
                  </a:lnTo>
                  <a:lnTo>
                    <a:pt x="49851" y="10021"/>
                  </a:lnTo>
                  <a:lnTo>
                    <a:pt x="53797" y="6075"/>
                  </a:lnTo>
                  <a:cubicBezTo>
                    <a:pt x="54974" y="4898"/>
                    <a:pt x="54974" y="2962"/>
                    <a:pt x="53797" y="1761"/>
                  </a:cubicBezTo>
                  <a:cubicBezTo>
                    <a:pt x="53197" y="1161"/>
                    <a:pt x="52412" y="861"/>
                    <a:pt x="51628" y="861"/>
                  </a:cubicBezTo>
                  <a:cubicBezTo>
                    <a:pt x="50844" y="861"/>
                    <a:pt x="50060" y="1161"/>
                    <a:pt x="49459" y="1761"/>
                  </a:cubicBezTo>
                  <a:lnTo>
                    <a:pt x="45538" y="5707"/>
                  </a:lnTo>
                  <a:lnTo>
                    <a:pt x="45758" y="3379"/>
                  </a:lnTo>
                  <a:cubicBezTo>
                    <a:pt x="45954" y="1688"/>
                    <a:pt x="44729" y="193"/>
                    <a:pt x="43038" y="21"/>
                  </a:cubicBezTo>
                  <a:cubicBezTo>
                    <a:pt x="42920" y="7"/>
                    <a:pt x="42803" y="1"/>
                    <a:pt x="42687" y="1"/>
                  </a:cubicBezTo>
                  <a:cubicBezTo>
                    <a:pt x="41163" y="1"/>
                    <a:pt x="39840" y="1170"/>
                    <a:pt x="39680" y="2742"/>
                  </a:cubicBezTo>
                  <a:lnTo>
                    <a:pt x="38651" y="12570"/>
                  </a:lnTo>
                  <a:lnTo>
                    <a:pt x="30906" y="20315"/>
                  </a:lnTo>
                  <a:lnTo>
                    <a:pt x="30906" y="5291"/>
                  </a:lnTo>
                  <a:cubicBezTo>
                    <a:pt x="30906" y="3600"/>
                    <a:pt x="29533" y="2252"/>
                    <a:pt x="27842" y="2252"/>
                  </a:cubicBezTo>
                  <a:cubicBezTo>
                    <a:pt x="26151" y="2252"/>
                    <a:pt x="24803" y="3600"/>
                    <a:pt x="24803" y="5291"/>
                  </a:cubicBezTo>
                  <a:lnTo>
                    <a:pt x="24803" y="20315"/>
                  </a:lnTo>
                  <a:lnTo>
                    <a:pt x="17034" y="12570"/>
                  </a:lnTo>
                  <a:lnTo>
                    <a:pt x="16005" y="2742"/>
                  </a:lnTo>
                  <a:cubicBezTo>
                    <a:pt x="15845" y="1170"/>
                    <a:pt x="14543" y="1"/>
                    <a:pt x="13002" y="1"/>
                  </a:cubicBezTo>
                  <a:close/>
                </a:path>
              </a:pathLst>
            </a:custGeom>
            <a:solidFill>
              <a:srgbClr val="003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p:nvPr/>
          </p:nvSpPr>
          <p:spPr>
            <a:xfrm>
              <a:off x="1190625" y="4277150"/>
              <a:ext cx="5218550" cy="835175"/>
            </a:xfrm>
            <a:custGeom>
              <a:rect b="b" l="l" r="r" t="t"/>
              <a:pathLst>
                <a:path extrusionOk="0" h="33407" w="208742">
                  <a:moveTo>
                    <a:pt x="16690" y="1"/>
                  </a:moveTo>
                  <a:cubicBezTo>
                    <a:pt x="7475" y="1"/>
                    <a:pt x="0" y="7476"/>
                    <a:pt x="0" y="16716"/>
                  </a:cubicBezTo>
                  <a:cubicBezTo>
                    <a:pt x="0" y="25931"/>
                    <a:pt x="7475" y="33406"/>
                    <a:pt x="16690" y="33406"/>
                  </a:cubicBezTo>
                  <a:lnTo>
                    <a:pt x="192026" y="33406"/>
                  </a:lnTo>
                  <a:cubicBezTo>
                    <a:pt x="201242" y="33406"/>
                    <a:pt x="208741" y="25931"/>
                    <a:pt x="208741" y="16716"/>
                  </a:cubicBezTo>
                  <a:cubicBezTo>
                    <a:pt x="208741" y="7476"/>
                    <a:pt x="201242" y="1"/>
                    <a:pt x="192026" y="1"/>
                  </a:cubicBezTo>
                  <a:close/>
                </a:path>
              </a:pathLst>
            </a:custGeom>
            <a:solidFill>
              <a:srgbClr val="F769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1190625" y="4277150"/>
              <a:ext cx="5251625" cy="835175"/>
            </a:xfrm>
            <a:custGeom>
              <a:rect b="b" l="l" r="r" t="t"/>
              <a:pathLst>
                <a:path extrusionOk="0" h="33407" w="210065">
                  <a:moveTo>
                    <a:pt x="16690" y="1"/>
                  </a:moveTo>
                  <a:cubicBezTo>
                    <a:pt x="7475" y="1"/>
                    <a:pt x="0" y="7476"/>
                    <a:pt x="0" y="16716"/>
                  </a:cubicBezTo>
                  <a:cubicBezTo>
                    <a:pt x="0" y="17549"/>
                    <a:pt x="74" y="18358"/>
                    <a:pt x="172" y="19167"/>
                  </a:cubicBezTo>
                  <a:cubicBezTo>
                    <a:pt x="1372" y="11128"/>
                    <a:pt x="8308" y="4927"/>
                    <a:pt x="16690" y="4927"/>
                  </a:cubicBezTo>
                  <a:lnTo>
                    <a:pt x="183130" y="4927"/>
                  </a:lnTo>
                  <a:cubicBezTo>
                    <a:pt x="189575" y="4927"/>
                    <a:pt x="194943" y="10098"/>
                    <a:pt x="194992" y="16569"/>
                  </a:cubicBezTo>
                  <a:cubicBezTo>
                    <a:pt x="194992" y="16618"/>
                    <a:pt x="194992" y="16667"/>
                    <a:pt x="194992" y="16716"/>
                  </a:cubicBezTo>
                  <a:cubicBezTo>
                    <a:pt x="194992" y="25931"/>
                    <a:pt x="187517" y="33406"/>
                    <a:pt x="178301" y="33406"/>
                  </a:cubicBezTo>
                  <a:lnTo>
                    <a:pt x="192026" y="33406"/>
                  </a:lnTo>
                  <a:cubicBezTo>
                    <a:pt x="200408" y="33406"/>
                    <a:pt x="207344" y="27230"/>
                    <a:pt x="208545" y="19167"/>
                  </a:cubicBezTo>
                  <a:cubicBezTo>
                    <a:pt x="210065" y="8947"/>
                    <a:pt x="202124" y="1"/>
                    <a:pt x="192026" y="1"/>
                  </a:cubicBezTo>
                  <a:close/>
                </a:path>
              </a:pathLst>
            </a:custGeom>
            <a:solidFill>
              <a:srgbClr val="EA5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a:off x="1688150" y="3442025"/>
              <a:ext cx="4223500" cy="835150"/>
            </a:xfrm>
            <a:custGeom>
              <a:rect b="b" l="l" r="r" t="t"/>
              <a:pathLst>
                <a:path extrusionOk="0" h="33406" w="168940">
                  <a:moveTo>
                    <a:pt x="16691" y="0"/>
                  </a:moveTo>
                  <a:cubicBezTo>
                    <a:pt x="7475" y="0"/>
                    <a:pt x="0" y="7476"/>
                    <a:pt x="0" y="16715"/>
                  </a:cubicBezTo>
                  <a:cubicBezTo>
                    <a:pt x="0" y="25931"/>
                    <a:pt x="7475" y="33406"/>
                    <a:pt x="16691" y="33406"/>
                  </a:cubicBezTo>
                  <a:lnTo>
                    <a:pt x="152224" y="33406"/>
                  </a:lnTo>
                  <a:cubicBezTo>
                    <a:pt x="161464" y="33406"/>
                    <a:pt x="168939" y="25931"/>
                    <a:pt x="168939" y="16715"/>
                  </a:cubicBezTo>
                  <a:cubicBezTo>
                    <a:pt x="168939" y="7476"/>
                    <a:pt x="161464" y="0"/>
                    <a:pt x="152224" y="0"/>
                  </a:cubicBezTo>
                  <a:close/>
                </a:path>
              </a:pathLst>
            </a:custGeom>
            <a:solidFill>
              <a:srgbClr val="F769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a:off x="1688150" y="3441350"/>
              <a:ext cx="4247375" cy="835825"/>
            </a:xfrm>
            <a:custGeom>
              <a:rect b="b" l="l" r="r" t="t"/>
              <a:pathLst>
                <a:path extrusionOk="0" h="33433" w="169895">
                  <a:moveTo>
                    <a:pt x="149697" y="1"/>
                  </a:moveTo>
                  <a:cubicBezTo>
                    <a:pt x="147477" y="1"/>
                    <a:pt x="145015" y="84"/>
                    <a:pt x="142218" y="84"/>
                  </a:cubicBezTo>
                  <a:cubicBezTo>
                    <a:pt x="141040" y="84"/>
                    <a:pt x="139803" y="69"/>
                    <a:pt x="138499" y="27"/>
                  </a:cubicBezTo>
                  <a:lnTo>
                    <a:pt x="16691" y="27"/>
                  </a:lnTo>
                  <a:cubicBezTo>
                    <a:pt x="7475" y="27"/>
                    <a:pt x="0" y="7503"/>
                    <a:pt x="0" y="16742"/>
                  </a:cubicBezTo>
                  <a:cubicBezTo>
                    <a:pt x="0" y="17502"/>
                    <a:pt x="49" y="18262"/>
                    <a:pt x="172" y="19022"/>
                  </a:cubicBezTo>
                  <a:cubicBezTo>
                    <a:pt x="1275" y="10885"/>
                    <a:pt x="8260" y="4611"/>
                    <a:pt x="16691" y="4611"/>
                  </a:cubicBezTo>
                  <a:lnTo>
                    <a:pt x="143327" y="4611"/>
                  </a:lnTo>
                  <a:cubicBezTo>
                    <a:pt x="149406" y="4611"/>
                    <a:pt x="154577" y="9169"/>
                    <a:pt x="155116" y="15223"/>
                  </a:cubicBezTo>
                  <a:cubicBezTo>
                    <a:pt x="155165" y="15713"/>
                    <a:pt x="155190" y="16228"/>
                    <a:pt x="155190" y="16742"/>
                  </a:cubicBezTo>
                  <a:cubicBezTo>
                    <a:pt x="155190" y="25958"/>
                    <a:pt x="147714" y="33433"/>
                    <a:pt x="138499" y="33433"/>
                  </a:cubicBezTo>
                  <a:lnTo>
                    <a:pt x="152224" y="33433"/>
                  </a:lnTo>
                  <a:cubicBezTo>
                    <a:pt x="160680" y="33433"/>
                    <a:pt x="167665" y="27159"/>
                    <a:pt x="168768" y="19022"/>
                  </a:cubicBezTo>
                  <a:cubicBezTo>
                    <a:pt x="168866" y="17772"/>
                    <a:pt x="169895" y="11350"/>
                    <a:pt x="164601" y="5493"/>
                  </a:cubicBezTo>
                  <a:cubicBezTo>
                    <a:pt x="160172" y="642"/>
                    <a:pt x="155872" y="1"/>
                    <a:pt x="149697" y="1"/>
                  </a:cubicBezTo>
                  <a:close/>
                </a:path>
              </a:pathLst>
            </a:custGeom>
            <a:solidFill>
              <a:srgbClr val="EA5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p:nvPr/>
          </p:nvSpPr>
          <p:spPr>
            <a:xfrm>
              <a:off x="2267150" y="2606875"/>
              <a:ext cx="3065475" cy="835175"/>
            </a:xfrm>
            <a:custGeom>
              <a:rect b="b" l="l" r="r" t="t"/>
              <a:pathLst>
                <a:path extrusionOk="0" h="33407" w="122619">
                  <a:moveTo>
                    <a:pt x="16691" y="1"/>
                  </a:moveTo>
                  <a:cubicBezTo>
                    <a:pt x="7476" y="1"/>
                    <a:pt x="1" y="7476"/>
                    <a:pt x="1" y="16716"/>
                  </a:cubicBezTo>
                  <a:cubicBezTo>
                    <a:pt x="1" y="25931"/>
                    <a:pt x="7476" y="33406"/>
                    <a:pt x="16691" y="33406"/>
                  </a:cubicBezTo>
                  <a:lnTo>
                    <a:pt x="105903" y="33406"/>
                  </a:lnTo>
                  <a:cubicBezTo>
                    <a:pt x="115143" y="33406"/>
                    <a:pt x="122618" y="25931"/>
                    <a:pt x="122618" y="16716"/>
                  </a:cubicBezTo>
                  <a:cubicBezTo>
                    <a:pt x="122618" y="7476"/>
                    <a:pt x="115143" y="1"/>
                    <a:pt x="105903" y="1"/>
                  </a:cubicBezTo>
                  <a:close/>
                </a:path>
              </a:pathLst>
            </a:custGeom>
            <a:solidFill>
              <a:srgbClr val="F769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p:nvPr/>
          </p:nvSpPr>
          <p:spPr>
            <a:xfrm>
              <a:off x="4570975" y="2606875"/>
              <a:ext cx="761650" cy="835175"/>
            </a:xfrm>
            <a:custGeom>
              <a:rect b="b" l="l" r="r" t="t"/>
              <a:pathLst>
                <a:path extrusionOk="0" h="33407" w="30466">
                  <a:moveTo>
                    <a:pt x="1" y="1"/>
                  </a:moveTo>
                  <a:cubicBezTo>
                    <a:pt x="9216" y="1"/>
                    <a:pt x="16691" y="7476"/>
                    <a:pt x="16691" y="16716"/>
                  </a:cubicBezTo>
                  <a:cubicBezTo>
                    <a:pt x="16691" y="25931"/>
                    <a:pt x="9216" y="33406"/>
                    <a:pt x="1" y="33406"/>
                  </a:cubicBezTo>
                  <a:lnTo>
                    <a:pt x="13750" y="33406"/>
                  </a:lnTo>
                  <a:cubicBezTo>
                    <a:pt x="22990" y="33406"/>
                    <a:pt x="30465" y="25931"/>
                    <a:pt x="30465" y="16716"/>
                  </a:cubicBezTo>
                  <a:cubicBezTo>
                    <a:pt x="30465" y="7476"/>
                    <a:pt x="22990" y="1"/>
                    <a:pt x="13750" y="1"/>
                  </a:cubicBezTo>
                  <a:close/>
                </a:path>
              </a:pathLst>
            </a:custGeom>
            <a:solidFill>
              <a:srgbClr val="EA5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a:off x="2712600" y="2792550"/>
              <a:ext cx="207125" cy="152575"/>
            </a:xfrm>
            <a:custGeom>
              <a:rect b="b" l="l" r="r" t="t"/>
              <a:pathLst>
                <a:path extrusionOk="0" h="6103" w="8285">
                  <a:moveTo>
                    <a:pt x="3064" y="0"/>
                  </a:moveTo>
                  <a:cubicBezTo>
                    <a:pt x="1373" y="0"/>
                    <a:pt x="1" y="1373"/>
                    <a:pt x="1" y="3064"/>
                  </a:cubicBezTo>
                  <a:cubicBezTo>
                    <a:pt x="1" y="4755"/>
                    <a:pt x="1373" y="6103"/>
                    <a:pt x="3064" y="6103"/>
                  </a:cubicBezTo>
                  <a:lnTo>
                    <a:pt x="5246" y="6103"/>
                  </a:lnTo>
                  <a:cubicBezTo>
                    <a:pt x="6937" y="6103"/>
                    <a:pt x="8285" y="4755"/>
                    <a:pt x="8285" y="3064"/>
                  </a:cubicBezTo>
                  <a:cubicBezTo>
                    <a:pt x="8285" y="1373"/>
                    <a:pt x="6937" y="0"/>
                    <a:pt x="5246" y="0"/>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p:nvPr/>
          </p:nvSpPr>
          <p:spPr>
            <a:xfrm>
              <a:off x="4343675" y="2832375"/>
              <a:ext cx="207725" cy="153200"/>
            </a:xfrm>
            <a:custGeom>
              <a:rect b="b" l="l" r="r" t="t"/>
              <a:pathLst>
                <a:path extrusionOk="0" h="6128" w="8309">
                  <a:moveTo>
                    <a:pt x="3064" y="0"/>
                  </a:moveTo>
                  <a:cubicBezTo>
                    <a:pt x="1373" y="0"/>
                    <a:pt x="0" y="1373"/>
                    <a:pt x="0" y="3064"/>
                  </a:cubicBezTo>
                  <a:cubicBezTo>
                    <a:pt x="0" y="4755"/>
                    <a:pt x="1373" y="6127"/>
                    <a:pt x="3064" y="6127"/>
                  </a:cubicBezTo>
                  <a:lnTo>
                    <a:pt x="5245" y="6127"/>
                  </a:lnTo>
                  <a:cubicBezTo>
                    <a:pt x="6936" y="6127"/>
                    <a:pt x="8309" y="4755"/>
                    <a:pt x="8309" y="3064"/>
                  </a:cubicBezTo>
                  <a:cubicBezTo>
                    <a:pt x="8309" y="1373"/>
                    <a:pt x="6936" y="0"/>
                    <a:pt x="5245" y="0"/>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p:nvPr/>
          </p:nvSpPr>
          <p:spPr>
            <a:xfrm>
              <a:off x="2163000" y="3897275"/>
              <a:ext cx="207725" cy="153200"/>
            </a:xfrm>
            <a:custGeom>
              <a:rect b="b" l="l" r="r" t="t"/>
              <a:pathLst>
                <a:path extrusionOk="0" h="6128" w="8309">
                  <a:moveTo>
                    <a:pt x="3064" y="0"/>
                  </a:moveTo>
                  <a:cubicBezTo>
                    <a:pt x="1373" y="0"/>
                    <a:pt x="0" y="1373"/>
                    <a:pt x="0" y="3064"/>
                  </a:cubicBezTo>
                  <a:cubicBezTo>
                    <a:pt x="0" y="4755"/>
                    <a:pt x="1373" y="6128"/>
                    <a:pt x="3064" y="6128"/>
                  </a:cubicBezTo>
                  <a:lnTo>
                    <a:pt x="5245" y="6128"/>
                  </a:lnTo>
                  <a:cubicBezTo>
                    <a:pt x="6936" y="6128"/>
                    <a:pt x="8309" y="4755"/>
                    <a:pt x="8309" y="3064"/>
                  </a:cubicBezTo>
                  <a:cubicBezTo>
                    <a:pt x="8309" y="1373"/>
                    <a:pt x="6936" y="0"/>
                    <a:pt x="5245" y="0"/>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a:off x="2477325" y="4731800"/>
              <a:ext cx="207125" cy="152600"/>
            </a:xfrm>
            <a:custGeom>
              <a:rect b="b" l="l" r="r" t="t"/>
              <a:pathLst>
                <a:path extrusionOk="0" h="6104" w="8285">
                  <a:moveTo>
                    <a:pt x="3040" y="0"/>
                  </a:moveTo>
                  <a:cubicBezTo>
                    <a:pt x="1348" y="0"/>
                    <a:pt x="0" y="1348"/>
                    <a:pt x="0" y="3039"/>
                  </a:cubicBezTo>
                  <a:cubicBezTo>
                    <a:pt x="0" y="4731"/>
                    <a:pt x="1348" y="6103"/>
                    <a:pt x="3040" y="6103"/>
                  </a:cubicBezTo>
                  <a:lnTo>
                    <a:pt x="5245" y="6103"/>
                  </a:lnTo>
                  <a:cubicBezTo>
                    <a:pt x="6912" y="6103"/>
                    <a:pt x="8284" y="4731"/>
                    <a:pt x="8284" y="3039"/>
                  </a:cubicBezTo>
                  <a:cubicBezTo>
                    <a:pt x="8284" y="1348"/>
                    <a:pt x="6912" y="0"/>
                    <a:pt x="5245" y="0"/>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a:off x="3398850" y="3038850"/>
              <a:ext cx="207750" cy="152600"/>
            </a:xfrm>
            <a:custGeom>
              <a:rect b="b" l="l" r="r" t="t"/>
              <a:pathLst>
                <a:path extrusionOk="0" h="6104" w="8310">
                  <a:moveTo>
                    <a:pt x="3064" y="1"/>
                  </a:moveTo>
                  <a:cubicBezTo>
                    <a:pt x="1373" y="1"/>
                    <a:pt x="1" y="1373"/>
                    <a:pt x="1" y="3064"/>
                  </a:cubicBezTo>
                  <a:cubicBezTo>
                    <a:pt x="1" y="4755"/>
                    <a:pt x="1373" y="6103"/>
                    <a:pt x="3064" y="6103"/>
                  </a:cubicBezTo>
                  <a:lnTo>
                    <a:pt x="5245" y="6103"/>
                  </a:lnTo>
                  <a:cubicBezTo>
                    <a:pt x="6937" y="6103"/>
                    <a:pt x="8309" y="4755"/>
                    <a:pt x="8309" y="3064"/>
                  </a:cubicBezTo>
                  <a:cubicBezTo>
                    <a:pt x="8309" y="1373"/>
                    <a:pt x="6937" y="1"/>
                    <a:pt x="5245" y="1"/>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p:nvPr/>
          </p:nvSpPr>
          <p:spPr>
            <a:xfrm>
              <a:off x="4820350" y="3669350"/>
              <a:ext cx="207750" cy="152575"/>
            </a:xfrm>
            <a:custGeom>
              <a:rect b="b" l="l" r="r" t="t"/>
              <a:pathLst>
                <a:path extrusionOk="0" h="6103" w="8310">
                  <a:moveTo>
                    <a:pt x="3065" y="0"/>
                  </a:moveTo>
                  <a:cubicBezTo>
                    <a:pt x="1373" y="0"/>
                    <a:pt x="1" y="1373"/>
                    <a:pt x="1" y="3039"/>
                  </a:cubicBezTo>
                  <a:cubicBezTo>
                    <a:pt x="1" y="4730"/>
                    <a:pt x="1373" y="6103"/>
                    <a:pt x="3065" y="6103"/>
                  </a:cubicBezTo>
                  <a:lnTo>
                    <a:pt x="5246" y="6103"/>
                  </a:lnTo>
                  <a:cubicBezTo>
                    <a:pt x="6937" y="6103"/>
                    <a:pt x="8309" y="4730"/>
                    <a:pt x="8309" y="3039"/>
                  </a:cubicBezTo>
                  <a:cubicBezTo>
                    <a:pt x="8309" y="1373"/>
                    <a:pt x="6937" y="0"/>
                    <a:pt x="5246" y="0"/>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p:nvPr/>
          </p:nvSpPr>
          <p:spPr>
            <a:xfrm>
              <a:off x="5351600" y="4521025"/>
              <a:ext cx="207125" cy="152575"/>
            </a:xfrm>
            <a:custGeom>
              <a:rect b="b" l="l" r="r" t="t"/>
              <a:pathLst>
                <a:path extrusionOk="0" h="6103" w="8285">
                  <a:moveTo>
                    <a:pt x="3039" y="0"/>
                  </a:moveTo>
                  <a:cubicBezTo>
                    <a:pt x="1348" y="0"/>
                    <a:pt x="0" y="1373"/>
                    <a:pt x="0" y="3064"/>
                  </a:cubicBezTo>
                  <a:cubicBezTo>
                    <a:pt x="0" y="4731"/>
                    <a:pt x="1348" y="6103"/>
                    <a:pt x="3039" y="6103"/>
                  </a:cubicBezTo>
                  <a:lnTo>
                    <a:pt x="5245" y="6103"/>
                  </a:lnTo>
                  <a:cubicBezTo>
                    <a:pt x="6912" y="6103"/>
                    <a:pt x="8284" y="4731"/>
                    <a:pt x="8284" y="3064"/>
                  </a:cubicBezTo>
                  <a:cubicBezTo>
                    <a:pt x="8284" y="1373"/>
                    <a:pt x="6912" y="0"/>
                    <a:pt x="5245" y="0"/>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2"/>
            <p:cNvSpPr/>
            <p:nvPr/>
          </p:nvSpPr>
          <p:spPr>
            <a:xfrm>
              <a:off x="3696025" y="3833550"/>
              <a:ext cx="207725" cy="152600"/>
            </a:xfrm>
            <a:custGeom>
              <a:rect b="b" l="l" r="r" t="t"/>
              <a:pathLst>
                <a:path extrusionOk="0" h="6104" w="8309">
                  <a:moveTo>
                    <a:pt x="3064" y="0"/>
                  </a:moveTo>
                  <a:cubicBezTo>
                    <a:pt x="1373" y="0"/>
                    <a:pt x="0" y="1348"/>
                    <a:pt x="0" y="3040"/>
                  </a:cubicBezTo>
                  <a:cubicBezTo>
                    <a:pt x="0" y="4731"/>
                    <a:pt x="1373" y="6103"/>
                    <a:pt x="3064" y="6103"/>
                  </a:cubicBezTo>
                  <a:lnTo>
                    <a:pt x="5245" y="6103"/>
                  </a:lnTo>
                  <a:cubicBezTo>
                    <a:pt x="6936" y="6103"/>
                    <a:pt x="8309" y="4731"/>
                    <a:pt x="8309" y="3040"/>
                  </a:cubicBezTo>
                  <a:cubicBezTo>
                    <a:pt x="8309" y="1348"/>
                    <a:pt x="6936" y="0"/>
                    <a:pt x="5245" y="0"/>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p:nvPr/>
          </p:nvSpPr>
          <p:spPr>
            <a:xfrm>
              <a:off x="4358975" y="4731800"/>
              <a:ext cx="207750" cy="152600"/>
            </a:xfrm>
            <a:custGeom>
              <a:rect b="b" l="l" r="r" t="t"/>
              <a:pathLst>
                <a:path extrusionOk="0" h="6104" w="8310">
                  <a:moveTo>
                    <a:pt x="3064" y="0"/>
                  </a:moveTo>
                  <a:cubicBezTo>
                    <a:pt x="1373" y="0"/>
                    <a:pt x="1" y="1348"/>
                    <a:pt x="1" y="3039"/>
                  </a:cubicBezTo>
                  <a:cubicBezTo>
                    <a:pt x="1" y="4731"/>
                    <a:pt x="1373" y="6103"/>
                    <a:pt x="3064" y="6103"/>
                  </a:cubicBezTo>
                  <a:lnTo>
                    <a:pt x="5246" y="6103"/>
                  </a:lnTo>
                  <a:cubicBezTo>
                    <a:pt x="6937" y="6103"/>
                    <a:pt x="8309" y="4731"/>
                    <a:pt x="8309" y="3039"/>
                  </a:cubicBezTo>
                  <a:cubicBezTo>
                    <a:pt x="8309" y="1348"/>
                    <a:pt x="6937" y="0"/>
                    <a:pt x="5246" y="0"/>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p:nvPr/>
          </p:nvSpPr>
          <p:spPr>
            <a:xfrm>
              <a:off x="1732250" y="4438925"/>
              <a:ext cx="207750" cy="152575"/>
            </a:xfrm>
            <a:custGeom>
              <a:rect b="b" l="l" r="r" t="t"/>
              <a:pathLst>
                <a:path extrusionOk="0" h="6103" w="8310">
                  <a:moveTo>
                    <a:pt x="3064" y="0"/>
                  </a:moveTo>
                  <a:cubicBezTo>
                    <a:pt x="1373" y="0"/>
                    <a:pt x="1" y="1348"/>
                    <a:pt x="1" y="3039"/>
                  </a:cubicBezTo>
                  <a:cubicBezTo>
                    <a:pt x="1" y="4730"/>
                    <a:pt x="1373" y="6103"/>
                    <a:pt x="3064" y="6103"/>
                  </a:cubicBezTo>
                  <a:lnTo>
                    <a:pt x="5246" y="6103"/>
                  </a:lnTo>
                  <a:cubicBezTo>
                    <a:pt x="6937" y="6103"/>
                    <a:pt x="8309" y="4730"/>
                    <a:pt x="8309" y="3039"/>
                  </a:cubicBezTo>
                  <a:cubicBezTo>
                    <a:pt x="8309" y="1348"/>
                    <a:pt x="6937" y="0"/>
                    <a:pt x="5246" y="0"/>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p:nvPr/>
          </p:nvSpPr>
          <p:spPr>
            <a:xfrm>
              <a:off x="2767150" y="3619700"/>
              <a:ext cx="207725" cy="152600"/>
            </a:xfrm>
            <a:custGeom>
              <a:rect b="b" l="l" r="r" t="t"/>
              <a:pathLst>
                <a:path extrusionOk="0" h="6104" w="8309">
                  <a:moveTo>
                    <a:pt x="3064" y="1"/>
                  </a:moveTo>
                  <a:cubicBezTo>
                    <a:pt x="1373" y="1"/>
                    <a:pt x="0" y="1373"/>
                    <a:pt x="0" y="3065"/>
                  </a:cubicBezTo>
                  <a:cubicBezTo>
                    <a:pt x="0" y="4731"/>
                    <a:pt x="1373" y="6104"/>
                    <a:pt x="3064" y="6104"/>
                  </a:cubicBezTo>
                  <a:lnTo>
                    <a:pt x="5245" y="6104"/>
                  </a:lnTo>
                  <a:cubicBezTo>
                    <a:pt x="6936" y="6104"/>
                    <a:pt x="8309" y="4731"/>
                    <a:pt x="8309" y="3065"/>
                  </a:cubicBezTo>
                  <a:cubicBezTo>
                    <a:pt x="8309" y="1373"/>
                    <a:pt x="6936" y="1"/>
                    <a:pt x="5245" y="1"/>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a:off x="3453375" y="4468325"/>
              <a:ext cx="207750" cy="153200"/>
            </a:xfrm>
            <a:custGeom>
              <a:rect b="b" l="l" r="r" t="t"/>
              <a:pathLst>
                <a:path extrusionOk="0" h="6128" w="8310">
                  <a:moveTo>
                    <a:pt x="3064" y="1"/>
                  </a:moveTo>
                  <a:cubicBezTo>
                    <a:pt x="1373" y="1"/>
                    <a:pt x="1" y="1373"/>
                    <a:pt x="1" y="3064"/>
                  </a:cubicBezTo>
                  <a:cubicBezTo>
                    <a:pt x="1" y="4755"/>
                    <a:pt x="1373" y="6128"/>
                    <a:pt x="3064" y="6128"/>
                  </a:cubicBezTo>
                  <a:lnTo>
                    <a:pt x="5246" y="6128"/>
                  </a:lnTo>
                  <a:cubicBezTo>
                    <a:pt x="6937" y="6128"/>
                    <a:pt x="8309" y="4755"/>
                    <a:pt x="8309" y="3064"/>
                  </a:cubicBezTo>
                  <a:cubicBezTo>
                    <a:pt x="8309" y="1373"/>
                    <a:pt x="6937" y="1"/>
                    <a:pt x="5246" y="1"/>
                  </a:cubicBezTo>
                  <a:close/>
                </a:path>
              </a:pathLst>
            </a:custGeom>
            <a:solidFill>
              <a:srgbClr val="D14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22"/>
          <p:cNvSpPr/>
          <p:nvPr/>
        </p:nvSpPr>
        <p:spPr>
          <a:xfrm>
            <a:off x="2573478" y="983353"/>
            <a:ext cx="259238" cy="337441"/>
          </a:xfrm>
          <a:custGeom>
            <a:rect b="b" l="l" r="r" t="t"/>
            <a:pathLst>
              <a:path extrusionOk="0" h="12099" w="9295">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B1CD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22"/>
          <p:cNvGrpSpPr/>
          <p:nvPr/>
        </p:nvGrpSpPr>
        <p:grpSpPr>
          <a:xfrm>
            <a:off x="6038454" y="3330043"/>
            <a:ext cx="437206" cy="451815"/>
            <a:chOff x="-3383375" y="3611625"/>
            <a:chExt cx="258350" cy="293025"/>
          </a:xfrm>
        </p:grpSpPr>
        <p:sp>
          <p:nvSpPr>
            <p:cNvPr id="160" name="Google Shape;160;p22"/>
            <p:cNvSpPr/>
            <p:nvPr/>
          </p:nvSpPr>
          <p:spPr>
            <a:xfrm>
              <a:off x="-3383375" y="3611625"/>
              <a:ext cx="258350" cy="85175"/>
            </a:xfrm>
            <a:custGeom>
              <a:rect b="b" l="l" r="r" t="t"/>
              <a:pathLst>
                <a:path extrusionOk="0" h="3407" w="10334">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a:off x="-3362900" y="3716375"/>
              <a:ext cx="218200" cy="188275"/>
            </a:xfrm>
            <a:custGeom>
              <a:rect b="b" l="l" r="r" t="t"/>
              <a:pathLst>
                <a:path extrusionOk="0" h="7531" w="8728">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22"/>
          <p:cNvGrpSpPr/>
          <p:nvPr/>
        </p:nvGrpSpPr>
        <p:grpSpPr>
          <a:xfrm>
            <a:off x="2710891" y="3297889"/>
            <a:ext cx="352060" cy="516100"/>
            <a:chOff x="1781875" y="227850"/>
            <a:chExt cx="4051325" cy="5218400"/>
          </a:xfrm>
        </p:grpSpPr>
        <p:sp>
          <p:nvSpPr>
            <p:cNvPr id="163" name="Google Shape;163;p22"/>
            <p:cNvSpPr/>
            <p:nvPr/>
          </p:nvSpPr>
          <p:spPr>
            <a:xfrm>
              <a:off x="1781875" y="227850"/>
              <a:ext cx="4051325" cy="5218400"/>
            </a:xfrm>
            <a:custGeom>
              <a:rect b="b" l="l" r="r" t="t"/>
              <a:pathLst>
                <a:path extrusionOk="0" h="208736" w="162053">
                  <a:moveTo>
                    <a:pt x="81018" y="0"/>
                  </a:moveTo>
                  <a:cubicBezTo>
                    <a:pt x="80623" y="0"/>
                    <a:pt x="80230" y="129"/>
                    <a:pt x="79900" y="386"/>
                  </a:cubicBezTo>
                  <a:cubicBezTo>
                    <a:pt x="70121" y="7837"/>
                    <a:pt x="1" y="63546"/>
                    <a:pt x="1" y="127710"/>
                  </a:cubicBezTo>
                  <a:cubicBezTo>
                    <a:pt x="1" y="172463"/>
                    <a:pt x="36274" y="208736"/>
                    <a:pt x="81027" y="208736"/>
                  </a:cubicBezTo>
                  <a:cubicBezTo>
                    <a:pt x="125755" y="208736"/>
                    <a:pt x="162053" y="172463"/>
                    <a:pt x="162053" y="127710"/>
                  </a:cubicBezTo>
                  <a:cubicBezTo>
                    <a:pt x="162053" y="63546"/>
                    <a:pt x="91933" y="7837"/>
                    <a:pt x="82154" y="386"/>
                  </a:cubicBezTo>
                  <a:cubicBezTo>
                    <a:pt x="81811" y="129"/>
                    <a:pt x="81413" y="0"/>
                    <a:pt x="81018" y="0"/>
                  </a:cubicBezTo>
                  <a:close/>
                </a:path>
              </a:pathLst>
            </a:custGeom>
            <a:solidFill>
              <a:srgbClr val="88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a:off x="2404400" y="227850"/>
              <a:ext cx="3428800" cy="5218400"/>
            </a:xfrm>
            <a:custGeom>
              <a:rect b="b" l="l" r="r" t="t"/>
              <a:pathLst>
                <a:path extrusionOk="0" h="208736" w="137152">
                  <a:moveTo>
                    <a:pt x="56117" y="0"/>
                  </a:moveTo>
                  <a:cubicBezTo>
                    <a:pt x="55722" y="0"/>
                    <a:pt x="55329" y="129"/>
                    <a:pt x="54999" y="386"/>
                  </a:cubicBezTo>
                  <a:lnTo>
                    <a:pt x="54974" y="411"/>
                  </a:lnTo>
                  <a:cubicBezTo>
                    <a:pt x="78674" y="21856"/>
                    <a:pt x="119457" y="65874"/>
                    <a:pt x="119457" y="114818"/>
                  </a:cubicBezTo>
                  <a:cubicBezTo>
                    <a:pt x="119457" y="159546"/>
                    <a:pt x="83184" y="195819"/>
                    <a:pt x="38431" y="195819"/>
                  </a:cubicBezTo>
                  <a:cubicBezTo>
                    <a:pt x="24534" y="195819"/>
                    <a:pt x="11422" y="192315"/>
                    <a:pt x="1" y="186138"/>
                  </a:cubicBezTo>
                  <a:lnTo>
                    <a:pt x="1" y="186138"/>
                  </a:lnTo>
                  <a:cubicBezTo>
                    <a:pt x="14559" y="200133"/>
                    <a:pt x="34338" y="208736"/>
                    <a:pt x="56126" y="208736"/>
                  </a:cubicBezTo>
                  <a:cubicBezTo>
                    <a:pt x="100854" y="208736"/>
                    <a:pt x="137152" y="172463"/>
                    <a:pt x="137152" y="127710"/>
                  </a:cubicBezTo>
                  <a:cubicBezTo>
                    <a:pt x="137152" y="63546"/>
                    <a:pt x="67032" y="7837"/>
                    <a:pt x="57253" y="386"/>
                  </a:cubicBezTo>
                  <a:cubicBezTo>
                    <a:pt x="56910" y="129"/>
                    <a:pt x="56512" y="0"/>
                    <a:pt x="56117" y="0"/>
                  </a:cubicBezTo>
                  <a:close/>
                </a:path>
              </a:pathLst>
            </a:custGeom>
            <a:solidFill>
              <a:srgbClr val="62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idx="1" type="subTitle"/>
          </p:nvPr>
        </p:nvSpPr>
        <p:spPr>
          <a:xfrm flipH="1">
            <a:off x="1017370" y="2255625"/>
            <a:ext cx="3068700" cy="117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txBox="1"/>
          <p:nvPr>
            <p:ph type="title"/>
          </p:nvPr>
        </p:nvSpPr>
        <p:spPr>
          <a:xfrm>
            <a:off x="1017373" y="1431400"/>
            <a:ext cx="4477200" cy="89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Public Health</a:t>
            </a:r>
            <a:endParaRPr/>
          </a:p>
        </p:txBody>
      </p:sp>
      <p:pic>
        <p:nvPicPr>
          <p:cNvPr id="171" name="Google Shape;171;p23"/>
          <p:cNvPicPr preferRelativeResize="0"/>
          <p:nvPr/>
        </p:nvPicPr>
        <p:blipFill rotWithShape="1">
          <a:blip r:embed="rId3">
            <a:alphaModFix/>
          </a:blip>
          <a:srcRect b="0" l="22321" r="22316" t="0"/>
          <a:stretch/>
        </p:blipFill>
        <p:spPr>
          <a:xfrm>
            <a:off x="5032425" y="1499500"/>
            <a:ext cx="3585725" cy="3644002"/>
          </a:xfrm>
          <a:prstGeom prst="rect">
            <a:avLst/>
          </a:prstGeom>
          <a:noFill/>
          <a:ln>
            <a:noFill/>
          </a:ln>
        </p:spPr>
      </p:pic>
      <p:grpSp>
        <p:nvGrpSpPr>
          <p:cNvPr id="172" name="Google Shape;172;p23"/>
          <p:cNvGrpSpPr/>
          <p:nvPr/>
        </p:nvGrpSpPr>
        <p:grpSpPr>
          <a:xfrm>
            <a:off x="4184778" y="1668416"/>
            <a:ext cx="425158" cy="406660"/>
            <a:chOff x="-24353075" y="3891250"/>
            <a:chExt cx="293800" cy="292225"/>
          </a:xfrm>
        </p:grpSpPr>
        <p:sp>
          <p:nvSpPr>
            <p:cNvPr id="173" name="Google Shape;173;p23"/>
            <p:cNvSpPr/>
            <p:nvPr/>
          </p:nvSpPr>
          <p:spPr>
            <a:xfrm>
              <a:off x="-24251475" y="4012525"/>
              <a:ext cx="88225" cy="65400"/>
            </a:xfrm>
            <a:custGeom>
              <a:rect b="b" l="l" r="r" t="t"/>
              <a:pathLst>
                <a:path extrusionOk="0" h="2616" w="3529">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a:off x="-24353075" y="3891250"/>
              <a:ext cx="293800" cy="292225"/>
            </a:xfrm>
            <a:custGeom>
              <a:rect b="b" l="l" r="r" t="t"/>
              <a:pathLst>
                <a:path extrusionOk="0" h="11689" w="11752">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idx="7" type="subTitle"/>
          </p:nvPr>
        </p:nvSpPr>
        <p:spPr>
          <a:xfrm>
            <a:off x="1701800" y="4779298"/>
            <a:ext cx="2706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700"/>
              <a:t>Source https://www.epa.gov/:</a:t>
            </a:r>
            <a:endParaRPr sz="700"/>
          </a:p>
        </p:txBody>
      </p:sp>
      <p:sp>
        <p:nvSpPr>
          <p:cNvPr id="180" name="Google Shape;180;p24"/>
          <p:cNvSpPr txBox="1"/>
          <p:nvPr>
            <p:ph type="ctrTitle"/>
          </p:nvPr>
        </p:nvSpPr>
        <p:spPr>
          <a:xfrm>
            <a:off x="1042100" y="325800"/>
            <a:ext cx="39345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Policies &amp; Regulations</a:t>
            </a:r>
            <a:endParaRPr/>
          </a:p>
        </p:txBody>
      </p:sp>
      <p:grpSp>
        <p:nvGrpSpPr>
          <p:cNvPr id="181" name="Google Shape;181;p24"/>
          <p:cNvGrpSpPr/>
          <p:nvPr/>
        </p:nvGrpSpPr>
        <p:grpSpPr>
          <a:xfrm>
            <a:off x="4391735" y="453964"/>
            <a:ext cx="360521" cy="322365"/>
            <a:chOff x="-59470075" y="3308975"/>
            <a:chExt cx="318200" cy="316075"/>
          </a:xfrm>
        </p:grpSpPr>
        <p:sp>
          <p:nvSpPr>
            <p:cNvPr id="182" name="Google Shape;182;p24"/>
            <p:cNvSpPr/>
            <p:nvPr/>
          </p:nvSpPr>
          <p:spPr>
            <a:xfrm>
              <a:off x="-59403925" y="3522625"/>
              <a:ext cx="21275" cy="20500"/>
            </a:xfrm>
            <a:custGeom>
              <a:rect b="b" l="l" r="r" t="t"/>
              <a:pathLst>
                <a:path extrusionOk="0" h="820" w="851">
                  <a:moveTo>
                    <a:pt x="0" y="1"/>
                  </a:moveTo>
                  <a:lnTo>
                    <a:pt x="0" y="820"/>
                  </a:lnTo>
                  <a:lnTo>
                    <a:pt x="851" y="820"/>
                  </a:lnTo>
                  <a:lnTo>
                    <a:pt x="8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p:nvPr/>
          </p:nvSpPr>
          <p:spPr>
            <a:xfrm>
              <a:off x="-59362175" y="3522625"/>
              <a:ext cx="20500" cy="20500"/>
            </a:xfrm>
            <a:custGeom>
              <a:rect b="b" l="l" r="r" t="t"/>
              <a:pathLst>
                <a:path extrusionOk="0" h="820" w="820">
                  <a:moveTo>
                    <a:pt x="0" y="1"/>
                  </a:moveTo>
                  <a:lnTo>
                    <a:pt x="0" y="820"/>
                  </a:lnTo>
                  <a:lnTo>
                    <a:pt x="819" y="820"/>
                  </a:lnTo>
                  <a:lnTo>
                    <a:pt x="81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p:nvPr/>
          </p:nvSpPr>
          <p:spPr>
            <a:xfrm>
              <a:off x="-59321225" y="3522625"/>
              <a:ext cx="20500" cy="20500"/>
            </a:xfrm>
            <a:custGeom>
              <a:rect b="b" l="l" r="r" t="t"/>
              <a:pathLst>
                <a:path extrusionOk="0" h="820" w="820">
                  <a:moveTo>
                    <a:pt x="0" y="1"/>
                  </a:moveTo>
                  <a:lnTo>
                    <a:pt x="0" y="820"/>
                  </a:lnTo>
                  <a:lnTo>
                    <a:pt x="820" y="820"/>
                  </a:lnTo>
                  <a:lnTo>
                    <a:pt x="82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59279475" y="3522625"/>
              <a:ext cx="20500" cy="20500"/>
            </a:xfrm>
            <a:custGeom>
              <a:rect b="b" l="l" r="r" t="t"/>
              <a:pathLst>
                <a:path extrusionOk="0" h="820" w="820">
                  <a:moveTo>
                    <a:pt x="0" y="1"/>
                  </a:moveTo>
                  <a:lnTo>
                    <a:pt x="0" y="820"/>
                  </a:lnTo>
                  <a:lnTo>
                    <a:pt x="819" y="820"/>
                  </a:lnTo>
                  <a:lnTo>
                    <a:pt x="81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4"/>
            <p:cNvSpPr/>
            <p:nvPr/>
          </p:nvSpPr>
          <p:spPr>
            <a:xfrm>
              <a:off x="-59470075" y="3418825"/>
              <a:ext cx="317425" cy="206225"/>
            </a:xfrm>
            <a:custGeom>
              <a:rect b="b" l="l" r="r" t="t"/>
              <a:pathLst>
                <a:path extrusionOk="0" h="8249" w="12697">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4"/>
            <p:cNvSpPr/>
            <p:nvPr/>
          </p:nvSpPr>
          <p:spPr>
            <a:xfrm>
              <a:off x="-59238525" y="3522625"/>
              <a:ext cx="20500" cy="20500"/>
            </a:xfrm>
            <a:custGeom>
              <a:rect b="b" l="l" r="r" t="t"/>
              <a:pathLst>
                <a:path extrusionOk="0" h="820" w="820">
                  <a:moveTo>
                    <a:pt x="0" y="1"/>
                  </a:moveTo>
                  <a:lnTo>
                    <a:pt x="0" y="820"/>
                  </a:lnTo>
                  <a:lnTo>
                    <a:pt x="820" y="820"/>
                  </a:lnTo>
                  <a:lnTo>
                    <a:pt x="82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a:off x="-59292875" y="3308975"/>
              <a:ext cx="106350" cy="41400"/>
            </a:xfrm>
            <a:custGeom>
              <a:rect b="b" l="l" r="r" t="t"/>
              <a:pathLst>
                <a:path extrusionOk="0" h="1656" w="4254">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59214100" y="3371400"/>
              <a:ext cx="62225" cy="68550"/>
            </a:xfrm>
            <a:custGeom>
              <a:rect b="b" l="l" r="r" t="t"/>
              <a:pathLst>
                <a:path extrusionOk="0" h="2742" w="2489">
                  <a:moveTo>
                    <a:pt x="410" y="1"/>
                  </a:moveTo>
                  <a:cubicBezTo>
                    <a:pt x="158" y="1"/>
                    <a:pt x="0" y="190"/>
                    <a:pt x="0" y="379"/>
                  </a:cubicBezTo>
                  <a:lnTo>
                    <a:pt x="0" y="2742"/>
                  </a:lnTo>
                  <a:lnTo>
                    <a:pt x="2489" y="2742"/>
                  </a:lnTo>
                  <a:lnTo>
                    <a:pt x="2489" y="379"/>
                  </a:lnTo>
                  <a:cubicBezTo>
                    <a:pt x="2458" y="190"/>
                    <a:pt x="2268" y="1"/>
                    <a:pt x="204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4"/>
            <p:cNvSpPr/>
            <p:nvPr/>
          </p:nvSpPr>
          <p:spPr>
            <a:xfrm>
              <a:off x="-59297600" y="3392600"/>
              <a:ext cx="62250" cy="48150"/>
            </a:xfrm>
            <a:custGeom>
              <a:rect b="b" l="l" r="r" t="t"/>
              <a:pathLst>
                <a:path extrusionOk="0" h="1926" w="249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1" name="Google Shape;191;p24"/>
          <p:cNvPicPr preferRelativeResize="0"/>
          <p:nvPr/>
        </p:nvPicPr>
        <p:blipFill rotWithShape="1">
          <a:blip r:embed="rId3">
            <a:alphaModFix/>
          </a:blip>
          <a:srcRect b="8827" l="47625" r="21042" t="6940"/>
          <a:stretch/>
        </p:blipFill>
        <p:spPr>
          <a:xfrm flipH="1">
            <a:off x="5743050" y="0"/>
            <a:ext cx="3400950" cy="5143500"/>
          </a:xfrm>
          <a:prstGeom prst="rect">
            <a:avLst/>
          </a:prstGeom>
          <a:noFill/>
          <a:ln>
            <a:noFill/>
          </a:ln>
        </p:spPr>
      </p:pic>
      <p:grpSp>
        <p:nvGrpSpPr>
          <p:cNvPr id="192" name="Google Shape;192;p24"/>
          <p:cNvGrpSpPr/>
          <p:nvPr/>
        </p:nvGrpSpPr>
        <p:grpSpPr>
          <a:xfrm>
            <a:off x="1701800" y="1240200"/>
            <a:ext cx="2615100" cy="3539100"/>
            <a:chOff x="3264450" y="1204125"/>
            <a:chExt cx="2615100" cy="3539100"/>
          </a:xfrm>
        </p:grpSpPr>
        <p:cxnSp>
          <p:nvCxnSpPr>
            <p:cNvPr id="193" name="Google Shape;193;p24"/>
            <p:cNvCxnSpPr/>
            <p:nvPr/>
          </p:nvCxnSpPr>
          <p:spPr>
            <a:xfrm>
              <a:off x="4572000" y="1204125"/>
              <a:ext cx="0" cy="3539100"/>
            </a:xfrm>
            <a:prstGeom prst="straightConnector1">
              <a:avLst/>
            </a:prstGeom>
            <a:noFill/>
            <a:ln cap="rnd" cmpd="sng" w="19050">
              <a:solidFill>
                <a:srgbClr val="434343"/>
              </a:solidFill>
              <a:prstDash val="solid"/>
              <a:round/>
              <a:headEnd len="med" w="med" type="none"/>
              <a:tailEnd len="med" w="med" type="none"/>
            </a:ln>
          </p:spPr>
        </p:cxnSp>
        <p:cxnSp>
          <p:nvCxnSpPr>
            <p:cNvPr id="194" name="Google Shape;194;p24"/>
            <p:cNvCxnSpPr/>
            <p:nvPr/>
          </p:nvCxnSpPr>
          <p:spPr>
            <a:xfrm rot="10800000">
              <a:off x="3264450" y="1849652"/>
              <a:ext cx="2615100" cy="0"/>
            </a:xfrm>
            <a:prstGeom prst="straightConnector1">
              <a:avLst/>
            </a:prstGeom>
            <a:noFill/>
            <a:ln cap="rnd" cmpd="sng" w="19050">
              <a:solidFill>
                <a:srgbClr val="434343"/>
              </a:solidFill>
              <a:prstDash val="solid"/>
              <a:round/>
              <a:headEnd len="med" w="med" type="oval"/>
              <a:tailEnd len="med" w="med" type="oval"/>
            </a:ln>
          </p:spPr>
        </p:cxnSp>
        <p:cxnSp>
          <p:nvCxnSpPr>
            <p:cNvPr id="195" name="Google Shape;195;p24"/>
            <p:cNvCxnSpPr/>
            <p:nvPr/>
          </p:nvCxnSpPr>
          <p:spPr>
            <a:xfrm rot="10800000">
              <a:off x="3579450" y="2964100"/>
              <a:ext cx="1985100" cy="0"/>
            </a:xfrm>
            <a:prstGeom prst="straightConnector1">
              <a:avLst/>
            </a:prstGeom>
            <a:noFill/>
            <a:ln cap="rnd" cmpd="sng" w="19050">
              <a:solidFill>
                <a:srgbClr val="434343"/>
              </a:solidFill>
              <a:prstDash val="solid"/>
              <a:round/>
              <a:headEnd len="med" w="med" type="oval"/>
              <a:tailEnd len="med" w="med" type="oval"/>
            </a:ln>
          </p:spPr>
        </p:cxnSp>
        <p:cxnSp>
          <p:nvCxnSpPr>
            <p:cNvPr id="196" name="Google Shape;196;p24"/>
            <p:cNvCxnSpPr/>
            <p:nvPr/>
          </p:nvCxnSpPr>
          <p:spPr>
            <a:xfrm rot="10800000">
              <a:off x="3264450" y="4078549"/>
              <a:ext cx="2615100" cy="0"/>
            </a:xfrm>
            <a:prstGeom prst="straightConnector1">
              <a:avLst/>
            </a:prstGeom>
            <a:noFill/>
            <a:ln cap="rnd" cmpd="sng" w="19050">
              <a:solidFill>
                <a:srgbClr val="434343"/>
              </a:solidFill>
              <a:prstDash val="solid"/>
              <a:round/>
              <a:headEnd len="med" w="med" type="oval"/>
              <a:tailEnd len="med" w="med" type="oval"/>
            </a:ln>
          </p:spPr>
        </p:cxnSp>
      </p:grpSp>
      <p:sp>
        <p:nvSpPr>
          <p:cNvPr id="197" name="Google Shape;197;p24"/>
          <p:cNvSpPr txBox="1"/>
          <p:nvPr/>
        </p:nvSpPr>
        <p:spPr>
          <a:xfrm>
            <a:off x="990550" y="1649600"/>
            <a:ext cx="880500" cy="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Advent Pro"/>
                <a:ea typeface="Advent Pro"/>
                <a:cs typeface="Advent Pro"/>
                <a:sym typeface="Advent Pro"/>
              </a:rPr>
              <a:t>NESHAP</a:t>
            </a:r>
            <a:endParaRPr>
              <a:latin typeface="Advent Pro"/>
              <a:ea typeface="Advent Pro"/>
              <a:cs typeface="Advent Pro"/>
              <a:sym typeface="Advent Pro"/>
            </a:endParaRPr>
          </a:p>
        </p:txBody>
      </p:sp>
      <p:sp>
        <p:nvSpPr>
          <p:cNvPr id="198" name="Google Shape;198;p24"/>
          <p:cNvSpPr txBox="1"/>
          <p:nvPr/>
        </p:nvSpPr>
        <p:spPr>
          <a:xfrm>
            <a:off x="1042100" y="2822700"/>
            <a:ext cx="946500" cy="37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Advent Pro"/>
                <a:ea typeface="Advent Pro"/>
                <a:cs typeface="Advent Pro"/>
                <a:sym typeface="Advent Pro"/>
              </a:rPr>
              <a:t>Clean Air Act</a:t>
            </a:r>
            <a:endParaRPr>
              <a:latin typeface="Advent Pro"/>
              <a:ea typeface="Advent Pro"/>
              <a:cs typeface="Advent Pro"/>
              <a:sym typeface="Advent Pro"/>
            </a:endParaRPr>
          </a:p>
        </p:txBody>
      </p:sp>
      <p:sp>
        <p:nvSpPr>
          <p:cNvPr id="199" name="Google Shape;199;p24"/>
          <p:cNvSpPr txBox="1"/>
          <p:nvPr/>
        </p:nvSpPr>
        <p:spPr>
          <a:xfrm>
            <a:off x="4208900" y="2822700"/>
            <a:ext cx="1748700" cy="75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Advent Pro"/>
                <a:ea typeface="Advent Pro"/>
                <a:cs typeface="Advent Pro"/>
                <a:sym typeface="Advent Pro"/>
              </a:rPr>
              <a:t>New, Existing Source Performance Standard</a:t>
            </a:r>
            <a:endParaRPr>
              <a:latin typeface="Advent Pro"/>
              <a:ea typeface="Advent Pro"/>
              <a:cs typeface="Advent Pro"/>
              <a:sym typeface="Advent Pro"/>
            </a:endParaRPr>
          </a:p>
        </p:txBody>
      </p:sp>
      <p:sp>
        <p:nvSpPr>
          <p:cNvPr id="200" name="Google Shape;200;p24"/>
          <p:cNvSpPr txBox="1"/>
          <p:nvPr/>
        </p:nvSpPr>
        <p:spPr>
          <a:xfrm>
            <a:off x="4507575" y="1649600"/>
            <a:ext cx="1704300" cy="57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Advent Pro"/>
                <a:ea typeface="Advent Pro"/>
                <a:cs typeface="Advent Pro"/>
                <a:sym typeface="Advent Pro"/>
              </a:rPr>
              <a:t>Greenhouse Gas Reporting Program </a:t>
            </a:r>
            <a:endParaRPr>
              <a:latin typeface="Advent Pro"/>
              <a:ea typeface="Advent Pro"/>
              <a:cs typeface="Advent Pro"/>
              <a:sym typeface="Advent Pro"/>
            </a:endParaRPr>
          </a:p>
        </p:txBody>
      </p:sp>
      <p:sp>
        <p:nvSpPr>
          <p:cNvPr id="201" name="Google Shape;201;p24"/>
          <p:cNvSpPr txBox="1"/>
          <p:nvPr/>
        </p:nvSpPr>
        <p:spPr>
          <a:xfrm>
            <a:off x="860350" y="3767175"/>
            <a:ext cx="1140900" cy="9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Advent Pro"/>
                <a:ea typeface="Advent Pro"/>
                <a:cs typeface="Advent Pro"/>
                <a:sym typeface="Advent Pro"/>
              </a:rPr>
              <a:t>Clean Power Plan</a:t>
            </a:r>
            <a:endParaRPr>
              <a:latin typeface="Advent Pro"/>
              <a:ea typeface="Advent Pro"/>
              <a:cs typeface="Advent Pro"/>
              <a:sym typeface="Advent Pro"/>
            </a:endParaRPr>
          </a:p>
        </p:txBody>
      </p:sp>
      <p:sp>
        <p:nvSpPr>
          <p:cNvPr id="202" name="Google Shape;202;p24"/>
          <p:cNvSpPr txBox="1"/>
          <p:nvPr/>
        </p:nvSpPr>
        <p:spPr>
          <a:xfrm>
            <a:off x="4535625" y="3965175"/>
            <a:ext cx="2048100" cy="5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Advent Pro"/>
                <a:ea typeface="Advent Pro"/>
                <a:cs typeface="Advent Pro"/>
                <a:sym typeface="Advent Pro"/>
              </a:rPr>
              <a:t>Affordable Clean Energy Rule</a:t>
            </a:r>
            <a:endParaRPr>
              <a:latin typeface="Advent Pro"/>
              <a:ea typeface="Advent Pro"/>
              <a:cs typeface="Advent Pro"/>
              <a:sym typeface="Advent Pro"/>
            </a:endParaRPr>
          </a:p>
        </p:txBody>
      </p:sp>
      <p:pic>
        <p:nvPicPr>
          <p:cNvPr id="203" name="Google Shape;203;p24"/>
          <p:cNvPicPr preferRelativeResize="0"/>
          <p:nvPr/>
        </p:nvPicPr>
        <p:blipFill>
          <a:blip r:embed="rId4">
            <a:alphaModFix/>
          </a:blip>
          <a:stretch>
            <a:fillRect/>
          </a:stretch>
        </p:blipFill>
        <p:spPr>
          <a:xfrm>
            <a:off x="2267161" y="2267563"/>
            <a:ext cx="1484375" cy="1484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5"/>
          <p:cNvPicPr preferRelativeResize="0"/>
          <p:nvPr/>
        </p:nvPicPr>
        <p:blipFill rotWithShape="1">
          <a:blip r:embed="rId3">
            <a:alphaModFix/>
          </a:blip>
          <a:srcRect b="8827" l="16183" r="52484" t="6940"/>
          <a:stretch/>
        </p:blipFill>
        <p:spPr>
          <a:xfrm flipH="1">
            <a:off x="0" y="0"/>
            <a:ext cx="3400950" cy="5143500"/>
          </a:xfrm>
          <a:prstGeom prst="rect">
            <a:avLst/>
          </a:prstGeom>
          <a:noFill/>
          <a:ln>
            <a:noFill/>
          </a:ln>
        </p:spPr>
      </p:pic>
      <p:sp>
        <p:nvSpPr>
          <p:cNvPr id="209" name="Google Shape;209;p25"/>
          <p:cNvSpPr txBox="1"/>
          <p:nvPr>
            <p:ph type="title"/>
          </p:nvPr>
        </p:nvSpPr>
        <p:spPr>
          <a:xfrm flipH="1">
            <a:off x="4166396" y="2647008"/>
            <a:ext cx="3965100" cy="896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s"/>
              <a:t>Proposed Solutions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6"/>
          <p:cNvSpPr txBox="1"/>
          <p:nvPr>
            <p:ph type="title"/>
          </p:nvPr>
        </p:nvSpPr>
        <p:spPr>
          <a:xfrm flipH="1">
            <a:off x="3496201" y="2647000"/>
            <a:ext cx="4635300" cy="896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s"/>
              <a:t>Phase 1: </a:t>
            </a:r>
            <a:endParaRPr/>
          </a:p>
          <a:p>
            <a:pPr indent="0" lvl="0" marL="0" rtl="0" algn="r">
              <a:spcBef>
                <a:spcPts val="0"/>
              </a:spcBef>
              <a:spcAft>
                <a:spcPts val="0"/>
              </a:spcAft>
              <a:buNone/>
            </a:pPr>
            <a:r>
              <a:rPr lang="es"/>
              <a:t>Fixing Current Emissions</a:t>
            </a:r>
            <a:endParaRPr/>
          </a:p>
        </p:txBody>
      </p:sp>
      <p:pic>
        <p:nvPicPr>
          <p:cNvPr id="215" name="Google Shape;215;p26"/>
          <p:cNvPicPr preferRelativeResize="0"/>
          <p:nvPr/>
        </p:nvPicPr>
        <p:blipFill rotWithShape="1">
          <a:blip r:embed="rId3">
            <a:alphaModFix/>
          </a:blip>
          <a:srcRect b="8827" l="28780" r="36501" t="6940"/>
          <a:stretch/>
        </p:blipFill>
        <p:spPr>
          <a:xfrm flipH="1">
            <a:off x="0" y="0"/>
            <a:ext cx="3768300" cy="5143500"/>
          </a:xfrm>
          <a:prstGeom prst="rect">
            <a:avLst/>
          </a:prstGeom>
          <a:noFill/>
          <a:ln>
            <a:noFill/>
          </a:ln>
        </p:spPr>
      </p:pic>
      <p:sp>
        <p:nvSpPr>
          <p:cNvPr id="216" name="Google Shape;216;p26"/>
          <p:cNvSpPr txBox="1"/>
          <p:nvPr>
            <p:ph idx="4294967295" type="subTitle"/>
          </p:nvPr>
        </p:nvSpPr>
        <p:spPr>
          <a:xfrm>
            <a:off x="5538350" y="3514100"/>
            <a:ext cx="2629800" cy="11700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s"/>
              <a:t>Present-2030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7"/>
          <p:cNvSpPr txBox="1"/>
          <p:nvPr>
            <p:ph idx="1" type="subTitle"/>
          </p:nvPr>
        </p:nvSpPr>
        <p:spPr>
          <a:xfrm>
            <a:off x="1061850" y="1132350"/>
            <a:ext cx="3866700" cy="1537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Metal Organic Frameworks</a:t>
            </a:r>
            <a:endParaRPr/>
          </a:p>
          <a:p>
            <a:pPr indent="-298450" lvl="1" marL="914400" rtl="0" algn="l">
              <a:spcBef>
                <a:spcPts val="0"/>
              </a:spcBef>
              <a:spcAft>
                <a:spcPts val="0"/>
              </a:spcAft>
              <a:buSzPts val="1100"/>
              <a:buChar char="-"/>
            </a:pPr>
            <a:r>
              <a:rPr lang="es"/>
              <a:t>Metal center surrounded by organic “linker” molecules</a:t>
            </a:r>
            <a:endParaRPr/>
          </a:p>
          <a:p>
            <a:pPr indent="-298450" lvl="0" marL="457200" rtl="0" algn="l">
              <a:spcBef>
                <a:spcPts val="0"/>
              </a:spcBef>
              <a:spcAft>
                <a:spcPts val="0"/>
              </a:spcAft>
              <a:buSzPts val="1100"/>
              <a:buChar char="-"/>
            </a:pPr>
            <a:r>
              <a:rPr lang="es"/>
              <a:t>Selective absorption, &gt;90%</a:t>
            </a:r>
            <a:endParaRPr/>
          </a:p>
          <a:p>
            <a:pPr indent="-298450" lvl="0" marL="457200" rtl="0" algn="l">
              <a:spcBef>
                <a:spcPts val="0"/>
              </a:spcBef>
              <a:spcAft>
                <a:spcPts val="0"/>
              </a:spcAft>
              <a:buSzPts val="1100"/>
              <a:buChar char="-"/>
            </a:pPr>
            <a:r>
              <a:rPr lang="es"/>
              <a:t>Tailored to specific environments </a:t>
            </a:r>
            <a:endParaRPr/>
          </a:p>
          <a:p>
            <a:pPr indent="-298450" lvl="0" marL="457200" rtl="0" algn="l">
              <a:spcBef>
                <a:spcPts val="0"/>
              </a:spcBef>
              <a:spcAft>
                <a:spcPts val="0"/>
              </a:spcAft>
              <a:buSzPts val="1100"/>
              <a:buChar char="-"/>
            </a:pPr>
            <a:r>
              <a:rPr lang="es"/>
              <a:t>Comparably smaller thermal swings during CO2 separation</a:t>
            </a:r>
            <a:endParaRPr/>
          </a:p>
          <a:p>
            <a:pPr indent="-298450" lvl="0" marL="457200" rtl="0" algn="l">
              <a:spcBef>
                <a:spcPts val="0"/>
              </a:spcBef>
              <a:spcAft>
                <a:spcPts val="0"/>
              </a:spcAft>
              <a:buSzPts val="1100"/>
              <a:buChar char="-"/>
            </a:pPr>
            <a:r>
              <a:rPr lang="es"/>
              <a:t>¼ Energy consumption</a:t>
            </a:r>
            <a:endParaRPr/>
          </a:p>
          <a:p>
            <a:pPr indent="-298450" lvl="0" marL="457200" rtl="0" algn="l">
              <a:spcBef>
                <a:spcPts val="0"/>
              </a:spcBef>
              <a:spcAft>
                <a:spcPts val="0"/>
              </a:spcAft>
              <a:buSzPts val="1100"/>
              <a:buChar char="-"/>
            </a:pPr>
            <a:r>
              <a:rPr lang="es"/>
              <a:t>⅓ Operating cost</a:t>
            </a:r>
            <a:endParaRPr/>
          </a:p>
          <a:p>
            <a:pPr indent="-298450" lvl="0" marL="457200" rtl="0" algn="l">
              <a:spcBef>
                <a:spcPts val="0"/>
              </a:spcBef>
              <a:spcAft>
                <a:spcPts val="0"/>
              </a:spcAft>
              <a:buSzPts val="1100"/>
              <a:buChar char="-"/>
            </a:pPr>
            <a:r>
              <a:rPr lang="es"/>
              <a:t>ExxonMobil collaboration with Berkeley lab</a:t>
            </a:r>
            <a:endParaRPr/>
          </a:p>
          <a:p>
            <a:pPr indent="-298450" lvl="0" marL="457200" rtl="0" algn="l">
              <a:spcBef>
                <a:spcPts val="0"/>
              </a:spcBef>
              <a:spcAft>
                <a:spcPts val="0"/>
              </a:spcAft>
              <a:buSzPts val="1100"/>
              <a:buChar char="-"/>
            </a:pPr>
            <a:r>
              <a:rPr lang="es"/>
              <a:t>$10B from ExxonMobil since 2000</a:t>
            </a:r>
            <a:endParaRPr/>
          </a:p>
        </p:txBody>
      </p:sp>
      <p:sp>
        <p:nvSpPr>
          <p:cNvPr id="222" name="Google Shape;222;p27"/>
          <p:cNvSpPr txBox="1"/>
          <p:nvPr>
            <p:ph type="title"/>
          </p:nvPr>
        </p:nvSpPr>
        <p:spPr>
          <a:xfrm flipH="1">
            <a:off x="1012646" y="235658"/>
            <a:ext cx="3965100" cy="89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MOFs</a:t>
            </a:r>
            <a:endParaRPr/>
          </a:p>
        </p:txBody>
      </p:sp>
      <p:pic>
        <p:nvPicPr>
          <p:cNvPr id="223" name="Google Shape;223;p27"/>
          <p:cNvPicPr preferRelativeResize="0"/>
          <p:nvPr/>
        </p:nvPicPr>
        <p:blipFill>
          <a:blip r:embed="rId3">
            <a:alphaModFix/>
          </a:blip>
          <a:stretch>
            <a:fillRect/>
          </a:stretch>
        </p:blipFill>
        <p:spPr>
          <a:xfrm>
            <a:off x="5660000" y="1993200"/>
            <a:ext cx="2171550" cy="2290725"/>
          </a:xfrm>
          <a:prstGeom prst="rect">
            <a:avLst/>
          </a:prstGeom>
          <a:noFill/>
          <a:ln>
            <a:noFill/>
          </a:ln>
        </p:spPr>
      </p:pic>
      <p:sp>
        <p:nvSpPr>
          <p:cNvPr id="224" name="Google Shape;224;p27"/>
          <p:cNvSpPr txBox="1"/>
          <p:nvPr>
            <p:ph idx="1" type="subTitle"/>
          </p:nvPr>
        </p:nvSpPr>
        <p:spPr>
          <a:xfrm>
            <a:off x="5207400" y="4283925"/>
            <a:ext cx="38667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700"/>
              <a:t>Source: Yarris. “A Better Way of Scrubbing CO2,” 2015, </a:t>
            </a:r>
            <a:r>
              <a:rPr lang="es" sz="700" u="sng">
                <a:solidFill>
                  <a:schemeClr val="hlink"/>
                </a:solidFill>
                <a:hlinkClick r:id="rId4"/>
              </a:rPr>
              <a:t>https://newscenter.lbl.gov/2015/03/17/a-better-way-of-scrubbing-co2/</a:t>
            </a:r>
            <a:r>
              <a:rPr lang="es" sz="700"/>
              <a:t> Accessed 25 Oct 2020</a:t>
            </a:r>
            <a:endParaRPr sz="700"/>
          </a:p>
          <a:p>
            <a:pPr indent="0" lvl="0" marL="0" rtl="0" algn="l">
              <a:spcBef>
                <a:spcPts val="0"/>
              </a:spcBef>
              <a:spcAft>
                <a:spcPts val="0"/>
              </a:spcAft>
              <a:buNone/>
            </a:pPr>
            <a:r>
              <a:rPr lang="es"/>
              <a:t>An appended diamine molecule attached to a manganese-based MOF</a:t>
            </a:r>
            <a:endParaRPr/>
          </a:p>
        </p:txBody>
      </p:sp>
      <p:cxnSp>
        <p:nvCxnSpPr>
          <p:cNvPr id="225" name="Google Shape;225;p27"/>
          <p:cNvCxnSpPr/>
          <p:nvPr/>
        </p:nvCxnSpPr>
        <p:spPr>
          <a:xfrm flipH="1">
            <a:off x="7151400" y="1542025"/>
            <a:ext cx="222900" cy="620400"/>
          </a:xfrm>
          <a:prstGeom prst="straightConnector1">
            <a:avLst/>
          </a:prstGeom>
          <a:noFill/>
          <a:ln cap="flat" cmpd="sng" w="9525">
            <a:solidFill>
              <a:schemeClr val="dk2"/>
            </a:solidFill>
            <a:prstDash val="solid"/>
            <a:round/>
            <a:headEnd len="med" w="med" type="none"/>
            <a:tailEnd len="med" w="med" type="triangle"/>
          </a:ln>
        </p:spPr>
      </p:cxnSp>
      <p:sp>
        <p:nvSpPr>
          <p:cNvPr id="226" name="Google Shape;226;p27"/>
          <p:cNvSpPr txBox="1"/>
          <p:nvPr>
            <p:ph idx="1" type="subTitle"/>
          </p:nvPr>
        </p:nvSpPr>
        <p:spPr>
          <a:xfrm>
            <a:off x="820975" y="4230900"/>
            <a:ext cx="12753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
          <p:cNvSpPr txBox="1"/>
          <p:nvPr>
            <p:ph idx="1" type="subTitle"/>
          </p:nvPr>
        </p:nvSpPr>
        <p:spPr>
          <a:xfrm>
            <a:off x="7342275" y="1247650"/>
            <a:ext cx="683100" cy="32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Mn</a:t>
            </a:r>
            <a:endParaRPr/>
          </a:p>
        </p:txBody>
      </p:sp>
      <p:sp>
        <p:nvSpPr>
          <p:cNvPr id="228" name="Google Shape;228;p27"/>
          <p:cNvSpPr txBox="1"/>
          <p:nvPr>
            <p:ph idx="1" type="subTitle"/>
          </p:nvPr>
        </p:nvSpPr>
        <p:spPr>
          <a:xfrm>
            <a:off x="6207200" y="1102950"/>
            <a:ext cx="269100" cy="3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a:t>
            </a:r>
            <a:endParaRPr/>
          </a:p>
        </p:txBody>
      </p:sp>
      <p:sp>
        <p:nvSpPr>
          <p:cNvPr id="229" name="Google Shape;229;p27"/>
          <p:cNvSpPr txBox="1"/>
          <p:nvPr>
            <p:ph idx="1" type="subTitle"/>
          </p:nvPr>
        </p:nvSpPr>
        <p:spPr>
          <a:xfrm>
            <a:off x="5254050" y="3791525"/>
            <a:ext cx="269100" cy="3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N</a:t>
            </a:r>
            <a:endParaRPr/>
          </a:p>
        </p:txBody>
      </p:sp>
      <p:sp>
        <p:nvSpPr>
          <p:cNvPr id="230" name="Google Shape;230;p27"/>
          <p:cNvSpPr txBox="1"/>
          <p:nvPr>
            <p:ph idx="1" type="subTitle"/>
          </p:nvPr>
        </p:nvSpPr>
        <p:spPr>
          <a:xfrm>
            <a:off x="4928550" y="3529325"/>
            <a:ext cx="269100" cy="3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a:t>
            </a:r>
            <a:endParaRPr/>
          </a:p>
        </p:txBody>
      </p:sp>
      <p:cxnSp>
        <p:nvCxnSpPr>
          <p:cNvPr id="231" name="Google Shape;231;p27"/>
          <p:cNvCxnSpPr/>
          <p:nvPr/>
        </p:nvCxnSpPr>
        <p:spPr>
          <a:xfrm flipH="1" rot="10800000">
            <a:off x="5207400" y="3041825"/>
            <a:ext cx="775500" cy="487500"/>
          </a:xfrm>
          <a:prstGeom prst="straightConnector1">
            <a:avLst/>
          </a:prstGeom>
          <a:noFill/>
          <a:ln cap="flat" cmpd="sng" w="9525">
            <a:solidFill>
              <a:schemeClr val="dk2"/>
            </a:solidFill>
            <a:prstDash val="solid"/>
            <a:round/>
            <a:headEnd len="med" w="med" type="none"/>
            <a:tailEnd len="med" w="med" type="triangle"/>
          </a:ln>
        </p:spPr>
      </p:cxnSp>
      <p:cxnSp>
        <p:nvCxnSpPr>
          <p:cNvPr id="232" name="Google Shape;232;p27"/>
          <p:cNvCxnSpPr>
            <a:stCxn id="228" idx="2"/>
          </p:cNvCxnSpPr>
          <p:nvPr/>
        </p:nvCxnSpPr>
        <p:spPr>
          <a:xfrm>
            <a:off x="6341750" y="1483050"/>
            <a:ext cx="299100" cy="706200"/>
          </a:xfrm>
          <a:prstGeom prst="straightConnector1">
            <a:avLst/>
          </a:prstGeom>
          <a:noFill/>
          <a:ln cap="flat" cmpd="sng" w="9525">
            <a:solidFill>
              <a:schemeClr val="dk2"/>
            </a:solidFill>
            <a:prstDash val="solid"/>
            <a:round/>
            <a:headEnd len="med" w="med" type="none"/>
            <a:tailEnd len="med" w="med" type="triangle"/>
          </a:ln>
        </p:spPr>
      </p:cxnSp>
      <p:sp>
        <p:nvSpPr>
          <p:cNvPr id="233" name="Google Shape;233;p27"/>
          <p:cNvSpPr txBox="1"/>
          <p:nvPr>
            <p:ph idx="1" type="subTitle"/>
          </p:nvPr>
        </p:nvSpPr>
        <p:spPr>
          <a:xfrm>
            <a:off x="5207400" y="2231625"/>
            <a:ext cx="269100" cy="3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a:t>
            </a:r>
            <a:endParaRPr/>
          </a:p>
        </p:txBody>
      </p:sp>
      <p:cxnSp>
        <p:nvCxnSpPr>
          <p:cNvPr id="234" name="Google Shape;234;p27"/>
          <p:cNvCxnSpPr>
            <a:stCxn id="233" idx="3"/>
          </p:cNvCxnSpPr>
          <p:nvPr/>
        </p:nvCxnSpPr>
        <p:spPr>
          <a:xfrm>
            <a:off x="5476500" y="2421675"/>
            <a:ext cx="667500" cy="304800"/>
          </a:xfrm>
          <a:prstGeom prst="straightConnector1">
            <a:avLst/>
          </a:prstGeom>
          <a:noFill/>
          <a:ln cap="flat" cmpd="sng" w="9525">
            <a:solidFill>
              <a:schemeClr val="dk2"/>
            </a:solidFill>
            <a:prstDash val="solid"/>
            <a:round/>
            <a:headEnd len="med" w="med" type="none"/>
            <a:tailEnd len="med" w="med" type="triangle"/>
          </a:ln>
        </p:spPr>
      </p:cxnSp>
      <p:cxnSp>
        <p:nvCxnSpPr>
          <p:cNvPr id="235" name="Google Shape;235;p27"/>
          <p:cNvCxnSpPr>
            <a:stCxn id="229" idx="3"/>
          </p:cNvCxnSpPr>
          <p:nvPr/>
        </p:nvCxnSpPr>
        <p:spPr>
          <a:xfrm flipH="1" rot="10800000">
            <a:off x="5523150" y="3424775"/>
            <a:ext cx="929700" cy="556800"/>
          </a:xfrm>
          <a:prstGeom prst="straightConnector1">
            <a:avLst/>
          </a:prstGeom>
          <a:noFill/>
          <a:ln cap="flat" cmpd="sng" w="9525">
            <a:solidFill>
              <a:schemeClr val="dk2"/>
            </a:solidFill>
            <a:prstDash val="solid"/>
            <a:round/>
            <a:headEnd len="med" w="med" type="none"/>
            <a:tailEnd len="med" w="med" type="triangle"/>
          </a:ln>
        </p:spPr>
      </p:cxnSp>
      <p:grpSp>
        <p:nvGrpSpPr>
          <p:cNvPr id="236" name="Google Shape;236;p27"/>
          <p:cNvGrpSpPr/>
          <p:nvPr/>
        </p:nvGrpSpPr>
        <p:grpSpPr>
          <a:xfrm>
            <a:off x="2846764" y="329109"/>
            <a:ext cx="524210" cy="551596"/>
            <a:chOff x="-24353875" y="3147725"/>
            <a:chExt cx="289875" cy="296175"/>
          </a:xfrm>
        </p:grpSpPr>
        <p:sp>
          <p:nvSpPr>
            <p:cNvPr id="237" name="Google Shape;237;p27"/>
            <p:cNvSpPr/>
            <p:nvPr/>
          </p:nvSpPr>
          <p:spPr>
            <a:xfrm>
              <a:off x="-24238100" y="3271375"/>
              <a:ext cx="52025" cy="51225"/>
            </a:xfrm>
            <a:custGeom>
              <a:rect b="b" l="l" r="r" t="t"/>
              <a:pathLst>
                <a:path extrusionOk="0" h="2049" w="2081">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rgbClr val="EA5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7"/>
            <p:cNvSpPr/>
            <p:nvPr/>
          </p:nvSpPr>
          <p:spPr>
            <a:xfrm>
              <a:off x="-24353875" y="3147725"/>
              <a:ext cx="289875" cy="296175"/>
            </a:xfrm>
            <a:custGeom>
              <a:rect b="b" l="l" r="r" t="t"/>
              <a:pathLst>
                <a:path extrusionOk="0" h="11847" w="11595">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rgbClr val="EA5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8"/>
          <p:cNvSpPr txBox="1"/>
          <p:nvPr>
            <p:ph idx="1" type="subTitle"/>
          </p:nvPr>
        </p:nvSpPr>
        <p:spPr>
          <a:xfrm>
            <a:off x="1061850" y="1132350"/>
            <a:ext cx="3866700" cy="1537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Carbonate Mineralization by Aqueous Precipitation</a:t>
            </a:r>
            <a:endParaRPr/>
          </a:p>
          <a:p>
            <a:pPr indent="-298450" lvl="1" marL="914400" rtl="0" algn="l">
              <a:spcBef>
                <a:spcPts val="0"/>
              </a:spcBef>
              <a:spcAft>
                <a:spcPts val="0"/>
              </a:spcAft>
              <a:buSzPts val="1100"/>
              <a:buChar char="-"/>
            </a:pPr>
            <a:r>
              <a:rPr lang="es"/>
              <a:t>Uses captured carbon to create carbonate coatings around aggregates for concrete</a:t>
            </a:r>
            <a:endParaRPr/>
          </a:p>
          <a:p>
            <a:pPr indent="-298450" lvl="0" marL="457200" rtl="0" algn="l">
              <a:spcBef>
                <a:spcPts val="0"/>
              </a:spcBef>
              <a:spcAft>
                <a:spcPts val="0"/>
              </a:spcAft>
              <a:buSzPts val="1100"/>
              <a:buChar char="-"/>
            </a:pPr>
            <a:r>
              <a:rPr lang="es"/>
              <a:t>Work in conjunction with Blue Planet or Carbon Cure</a:t>
            </a:r>
            <a:endParaRPr/>
          </a:p>
          <a:p>
            <a:pPr indent="-298450" lvl="0" marL="457200" rtl="0" algn="l">
              <a:spcBef>
                <a:spcPts val="0"/>
              </a:spcBef>
              <a:spcAft>
                <a:spcPts val="0"/>
              </a:spcAft>
              <a:buSzPts val="1100"/>
              <a:buChar char="-"/>
            </a:pPr>
            <a:r>
              <a:rPr lang="es"/>
              <a:t>Concrete utilized for future infrastructure and developments</a:t>
            </a:r>
            <a:endParaRPr/>
          </a:p>
          <a:p>
            <a:pPr indent="-298450" lvl="0" marL="457200" rtl="0" algn="l">
              <a:spcBef>
                <a:spcPts val="0"/>
              </a:spcBef>
              <a:spcAft>
                <a:spcPts val="0"/>
              </a:spcAft>
              <a:buSzPts val="1100"/>
              <a:buChar char="-"/>
            </a:pPr>
            <a:r>
              <a:rPr lang="es"/>
              <a:t>Removes dependence on limestone and dolomite mines</a:t>
            </a:r>
            <a:endParaRPr/>
          </a:p>
          <a:p>
            <a:pPr indent="0" lvl="0" marL="457200" rtl="0" algn="l">
              <a:spcBef>
                <a:spcPts val="0"/>
              </a:spcBef>
              <a:spcAft>
                <a:spcPts val="0"/>
              </a:spcAft>
              <a:buNone/>
            </a:pPr>
            <a:r>
              <a:t/>
            </a:r>
            <a:endParaRPr/>
          </a:p>
        </p:txBody>
      </p:sp>
      <p:sp>
        <p:nvSpPr>
          <p:cNvPr id="244" name="Google Shape;244;p28"/>
          <p:cNvSpPr txBox="1"/>
          <p:nvPr>
            <p:ph type="title"/>
          </p:nvPr>
        </p:nvSpPr>
        <p:spPr>
          <a:xfrm flipH="1">
            <a:off x="1012646" y="235658"/>
            <a:ext cx="3965100" cy="89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CMAP</a:t>
            </a:r>
            <a:endParaRPr/>
          </a:p>
        </p:txBody>
      </p:sp>
      <p:sp>
        <p:nvSpPr>
          <p:cNvPr id="245" name="Google Shape;245;p28"/>
          <p:cNvSpPr txBox="1"/>
          <p:nvPr>
            <p:ph idx="1" type="subTitle"/>
          </p:nvPr>
        </p:nvSpPr>
        <p:spPr>
          <a:xfrm>
            <a:off x="2464950" y="4230900"/>
            <a:ext cx="38667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700"/>
              <a:t>Source: </a:t>
            </a:r>
            <a:r>
              <a:rPr lang="es" sz="700"/>
              <a:t>“Blue Planet | Economically Sustainable Carbon Capture.” Blueplanet-Ltd.Com, 2016, www.blueplanet-ltd.com/#technology. Accessed 23 Oct. 2020.</a:t>
            </a:r>
            <a:endParaRPr sz="700"/>
          </a:p>
          <a:p>
            <a:pPr indent="0" lvl="0" marL="0" rtl="0" algn="l">
              <a:spcBef>
                <a:spcPts val="0"/>
              </a:spcBef>
              <a:spcAft>
                <a:spcPts val="0"/>
              </a:spcAft>
              <a:buNone/>
            </a:pPr>
            <a:r>
              <a:rPr lang="es"/>
              <a:t>Carbonate Coatings are 44% CO2 by mass</a:t>
            </a:r>
            <a:endParaRPr/>
          </a:p>
        </p:txBody>
      </p:sp>
      <p:sp>
        <p:nvSpPr>
          <p:cNvPr id="246" name="Google Shape;246;p28"/>
          <p:cNvSpPr txBox="1"/>
          <p:nvPr>
            <p:ph idx="1" type="subTitle"/>
          </p:nvPr>
        </p:nvSpPr>
        <p:spPr>
          <a:xfrm>
            <a:off x="820975" y="4230900"/>
            <a:ext cx="12753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8"/>
          <p:cNvSpPr txBox="1"/>
          <p:nvPr>
            <p:ph idx="1" type="subTitle"/>
          </p:nvPr>
        </p:nvSpPr>
        <p:spPr>
          <a:xfrm>
            <a:off x="5254050" y="3791525"/>
            <a:ext cx="269100" cy="3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N</a:t>
            </a:r>
            <a:endParaRPr/>
          </a:p>
        </p:txBody>
      </p:sp>
      <p:sp>
        <p:nvSpPr>
          <p:cNvPr id="248" name="Google Shape;248;p28"/>
          <p:cNvSpPr txBox="1"/>
          <p:nvPr>
            <p:ph idx="1" type="subTitle"/>
          </p:nvPr>
        </p:nvSpPr>
        <p:spPr>
          <a:xfrm>
            <a:off x="4928550" y="3529325"/>
            <a:ext cx="269100" cy="3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a:t>
            </a:r>
            <a:endParaRPr/>
          </a:p>
        </p:txBody>
      </p:sp>
      <p:cxnSp>
        <p:nvCxnSpPr>
          <p:cNvPr id="249" name="Google Shape;249;p28"/>
          <p:cNvCxnSpPr/>
          <p:nvPr/>
        </p:nvCxnSpPr>
        <p:spPr>
          <a:xfrm flipH="1" rot="10800000">
            <a:off x="5207400" y="3041825"/>
            <a:ext cx="775500" cy="487500"/>
          </a:xfrm>
          <a:prstGeom prst="straightConnector1">
            <a:avLst/>
          </a:prstGeom>
          <a:noFill/>
          <a:ln cap="flat" cmpd="sng" w="9525">
            <a:solidFill>
              <a:schemeClr val="dk2"/>
            </a:solidFill>
            <a:prstDash val="solid"/>
            <a:round/>
            <a:headEnd len="med" w="med" type="none"/>
            <a:tailEnd len="med" w="med" type="triangle"/>
          </a:ln>
        </p:spPr>
      </p:cxnSp>
      <p:cxnSp>
        <p:nvCxnSpPr>
          <p:cNvPr id="250" name="Google Shape;250;p28"/>
          <p:cNvCxnSpPr>
            <a:stCxn id="247" idx="3"/>
          </p:cNvCxnSpPr>
          <p:nvPr/>
        </p:nvCxnSpPr>
        <p:spPr>
          <a:xfrm flipH="1" rot="10800000">
            <a:off x="5523150" y="3424775"/>
            <a:ext cx="929700" cy="556800"/>
          </a:xfrm>
          <a:prstGeom prst="straightConnector1">
            <a:avLst/>
          </a:prstGeom>
          <a:noFill/>
          <a:ln cap="flat" cmpd="sng" w="9525">
            <a:solidFill>
              <a:schemeClr val="dk2"/>
            </a:solidFill>
            <a:prstDash val="solid"/>
            <a:round/>
            <a:headEnd len="med" w="med" type="none"/>
            <a:tailEnd len="med" w="med" type="triangle"/>
          </a:ln>
        </p:spPr>
      </p:cxnSp>
      <p:pic>
        <p:nvPicPr>
          <p:cNvPr id="251" name="Google Shape;251;p28"/>
          <p:cNvPicPr preferRelativeResize="0"/>
          <p:nvPr/>
        </p:nvPicPr>
        <p:blipFill>
          <a:blip r:embed="rId3">
            <a:alphaModFix/>
          </a:blip>
          <a:stretch>
            <a:fillRect/>
          </a:stretch>
        </p:blipFill>
        <p:spPr>
          <a:xfrm>
            <a:off x="1540800" y="2824563"/>
            <a:ext cx="5715000" cy="1304925"/>
          </a:xfrm>
          <a:prstGeom prst="rect">
            <a:avLst/>
          </a:prstGeom>
          <a:noFill/>
          <a:ln>
            <a:noFill/>
          </a:ln>
        </p:spPr>
      </p:pic>
      <p:pic>
        <p:nvPicPr>
          <p:cNvPr id="252" name="Google Shape;252;p28"/>
          <p:cNvPicPr preferRelativeResize="0"/>
          <p:nvPr/>
        </p:nvPicPr>
        <p:blipFill>
          <a:blip r:embed="rId4">
            <a:alphaModFix/>
          </a:blip>
          <a:stretch>
            <a:fillRect/>
          </a:stretch>
        </p:blipFill>
        <p:spPr>
          <a:xfrm>
            <a:off x="4928546" y="627175"/>
            <a:ext cx="3861454" cy="1930727"/>
          </a:xfrm>
          <a:prstGeom prst="rect">
            <a:avLst/>
          </a:prstGeom>
          <a:noFill/>
          <a:ln>
            <a:noFill/>
          </a:ln>
        </p:spPr>
      </p:pic>
      <p:grpSp>
        <p:nvGrpSpPr>
          <p:cNvPr id="253" name="Google Shape;253;p28"/>
          <p:cNvGrpSpPr/>
          <p:nvPr/>
        </p:nvGrpSpPr>
        <p:grpSpPr>
          <a:xfrm>
            <a:off x="2836973" y="399226"/>
            <a:ext cx="522129" cy="487245"/>
            <a:chOff x="-49764975" y="3183375"/>
            <a:chExt cx="299300" cy="299125"/>
          </a:xfrm>
        </p:grpSpPr>
        <p:sp>
          <p:nvSpPr>
            <p:cNvPr id="254" name="Google Shape;254;p28"/>
            <p:cNvSpPr/>
            <p:nvPr/>
          </p:nvSpPr>
          <p:spPr>
            <a:xfrm>
              <a:off x="-49606675" y="3233575"/>
              <a:ext cx="70125" cy="103200"/>
            </a:xfrm>
            <a:custGeom>
              <a:rect b="b" l="l" r="r" t="t"/>
              <a:pathLst>
                <a:path extrusionOk="0" h="4128" w="2805">
                  <a:moveTo>
                    <a:pt x="2805" y="1"/>
                  </a:moveTo>
                  <a:lnTo>
                    <a:pt x="1" y="1355"/>
                  </a:lnTo>
                  <a:lnTo>
                    <a:pt x="1" y="4128"/>
                  </a:lnTo>
                  <a:lnTo>
                    <a:pt x="2805" y="2710"/>
                  </a:lnTo>
                  <a:lnTo>
                    <a:pt x="280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a:off x="-49676775" y="3364325"/>
              <a:ext cx="52000" cy="118175"/>
            </a:xfrm>
            <a:custGeom>
              <a:rect b="b" l="l" r="r" t="t"/>
              <a:pathLst>
                <a:path extrusionOk="0" h="4727" w="2080">
                  <a:moveTo>
                    <a:pt x="2080" y="0"/>
                  </a:moveTo>
                  <a:lnTo>
                    <a:pt x="1" y="1072"/>
                  </a:lnTo>
                  <a:lnTo>
                    <a:pt x="1" y="4726"/>
                  </a:lnTo>
                  <a:lnTo>
                    <a:pt x="2080" y="3529"/>
                  </a:lnTo>
                  <a:lnTo>
                    <a:pt x="20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a:off x="-49694100" y="3233575"/>
              <a:ext cx="69325" cy="103200"/>
            </a:xfrm>
            <a:custGeom>
              <a:rect b="b" l="l" r="r" t="t"/>
              <a:pathLst>
                <a:path extrusionOk="0" h="4128" w="2773">
                  <a:moveTo>
                    <a:pt x="1" y="1"/>
                  </a:moveTo>
                  <a:lnTo>
                    <a:pt x="1" y="2710"/>
                  </a:lnTo>
                  <a:lnTo>
                    <a:pt x="2773" y="4128"/>
                  </a:lnTo>
                  <a:lnTo>
                    <a:pt x="2773" y="1355"/>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a:off x="-49756325" y="3314700"/>
              <a:ext cx="121325" cy="61450"/>
            </a:xfrm>
            <a:custGeom>
              <a:rect b="b" l="l" r="r" t="t"/>
              <a:pathLst>
                <a:path extrusionOk="0" h="2458" w="4853">
                  <a:moveTo>
                    <a:pt x="2048" y="1"/>
                  </a:moveTo>
                  <a:lnTo>
                    <a:pt x="1" y="1040"/>
                  </a:lnTo>
                  <a:lnTo>
                    <a:pt x="2836" y="2458"/>
                  </a:lnTo>
                  <a:lnTo>
                    <a:pt x="4852" y="1418"/>
                  </a:lnTo>
                  <a:lnTo>
                    <a:pt x="204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a:off x="-49606675" y="3364325"/>
              <a:ext cx="52000" cy="118175"/>
            </a:xfrm>
            <a:custGeom>
              <a:rect b="b" l="l" r="r" t="t"/>
              <a:pathLst>
                <a:path extrusionOk="0" h="4727" w="2080">
                  <a:moveTo>
                    <a:pt x="1" y="0"/>
                  </a:moveTo>
                  <a:lnTo>
                    <a:pt x="1" y="3529"/>
                  </a:lnTo>
                  <a:lnTo>
                    <a:pt x="2080" y="4726"/>
                  </a:lnTo>
                  <a:lnTo>
                    <a:pt x="2080" y="1072"/>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a:off x="-49595650" y="3314700"/>
              <a:ext cx="121325" cy="61450"/>
            </a:xfrm>
            <a:custGeom>
              <a:rect b="b" l="l" r="r" t="t"/>
              <a:pathLst>
                <a:path extrusionOk="0" h="2458" w="4853">
                  <a:moveTo>
                    <a:pt x="2773" y="1"/>
                  </a:moveTo>
                  <a:lnTo>
                    <a:pt x="1" y="1418"/>
                  </a:lnTo>
                  <a:lnTo>
                    <a:pt x="1985" y="2458"/>
                  </a:lnTo>
                  <a:lnTo>
                    <a:pt x="4852" y="1040"/>
                  </a:lnTo>
                  <a:lnTo>
                    <a:pt x="27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p:nvPr/>
          </p:nvSpPr>
          <p:spPr>
            <a:xfrm>
              <a:off x="-49764975" y="3355650"/>
              <a:ext cx="70100" cy="126850"/>
            </a:xfrm>
            <a:custGeom>
              <a:rect b="b" l="l" r="r" t="t"/>
              <a:pathLst>
                <a:path extrusionOk="0" h="5074" w="2804">
                  <a:moveTo>
                    <a:pt x="0" y="1"/>
                  </a:moveTo>
                  <a:lnTo>
                    <a:pt x="0" y="3309"/>
                  </a:lnTo>
                  <a:cubicBezTo>
                    <a:pt x="0" y="3403"/>
                    <a:pt x="63" y="3529"/>
                    <a:pt x="189" y="3624"/>
                  </a:cubicBezTo>
                  <a:lnTo>
                    <a:pt x="2804" y="5073"/>
                  </a:lnTo>
                  <a:lnTo>
                    <a:pt x="2804" y="1419"/>
                  </a:ln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8"/>
            <p:cNvSpPr/>
            <p:nvPr/>
          </p:nvSpPr>
          <p:spPr>
            <a:xfrm>
              <a:off x="-49535775" y="3355650"/>
              <a:ext cx="70100" cy="126850"/>
            </a:xfrm>
            <a:custGeom>
              <a:rect b="b" l="l" r="r" t="t"/>
              <a:pathLst>
                <a:path extrusionOk="0" h="5074" w="2804">
                  <a:moveTo>
                    <a:pt x="2804" y="1"/>
                  </a:moveTo>
                  <a:lnTo>
                    <a:pt x="0" y="1419"/>
                  </a:lnTo>
                  <a:lnTo>
                    <a:pt x="0" y="5073"/>
                  </a:lnTo>
                  <a:lnTo>
                    <a:pt x="2583" y="3624"/>
                  </a:lnTo>
                  <a:cubicBezTo>
                    <a:pt x="2709" y="3529"/>
                    <a:pt x="2804" y="3403"/>
                    <a:pt x="2804" y="3309"/>
                  </a:cubicBezTo>
                  <a:lnTo>
                    <a:pt x="280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
            <p:cNvSpPr/>
            <p:nvPr/>
          </p:nvSpPr>
          <p:spPr>
            <a:xfrm>
              <a:off x="-49685425" y="3183375"/>
              <a:ext cx="140200" cy="69925"/>
            </a:xfrm>
            <a:custGeom>
              <a:rect b="b" l="l" r="r" t="t"/>
              <a:pathLst>
                <a:path extrusionOk="0" h="2797" w="5608">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olar Power Project Proposal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