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4"/>
    <p:sldMasterId id="214748367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</p:sldIdLst>
  <p:sldSz cy="5143500" cx="9144000"/>
  <p:notesSz cx="6858000" cy="9144000"/>
  <p:embeddedFontLst>
    <p:embeddedFont>
      <p:font typeface="Anton"/>
      <p:regular r:id="rId36"/>
    </p:embeddedFont>
    <p:embeddedFont>
      <p:font typeface="Fira Sans Extra Condensed Medium"/>
      <p:regular r:id="rId37"/>
      <p:bold r:id="rId38"/>
      <p:italic r:id="rId39"/>
      <p:boldItalic r:id="rId40"/>
    </p:embeddedFont>
    <p:embeddedFont>
      <p:font typeface="Antic"/>
      <p:regular r:id="rId41"/>
    </p:embeddedFont>
    <p:embeddedFont>
      <p:font typeface="Pathway Gothic One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Medium-boldItalic.fntdata"/><Relationship Id="rId20" Type="http://schemas.openxmlformats.org/officeDocument/2006/relationships/slide" Target="slides/slide14.xml"/><Relationship Id="rId42" Type="http://schemas.openxmlformats.org/officeDocument/2006/relationships/font" Target="fonts/PathwayGothicOne-regular.fntdata"/><Relationship Id="rId41" Type="http://schemas.openxmlformats.org/officeDocument/2006/relationships/font" Target="fonts/Antic-regular.fntdata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FiraSansExtraCondensedMedium-regular.fntdata"/><Relationship Id="rId14" Type="http://schemas.openxmlformats.org/officeDocument/2006/relationships/slide" Target="slides/slide8.xml"/><Relationship Id="rId36" Type="http://schemas.openxmlformats.org/officeDocument/2006/relationships/font" Target="fonts/Anton-regular.fntdata"/><Relationship Id="rId17" Type="http://schemas.openxmlformats.org/officeDocument/2006/relationships/slide" Target="slides/slide11.xml"/><Relationship Id="rId39" Type="http://schemas.openxmlformats.org/officeDocument/2006/relationships/font" Target="fonts/FiraSansExtraCondensedMedium-italic.fntdata"/><Relationship Id="rId16" Type="http://schemas.openxmlformats.org/officeDocument/2006/relationships/slide" Target="slides/slide10.xml"/><Relationship Id="rId38" Type="http://schemas.openxmlformats.org/officeDocument/2006/relationships/font" Target="fonts/FiraSansExtraCondensedMedium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9ed4e617e0_4_93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9ed4e617e0_4_93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9ee10f2720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9ee10f2720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60f130d6c_0_4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60f130d6c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a60f130d6c_0_5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a60f130d6c_0_5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9ee10f2720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9ee10f2720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212438"/>
                </a:solidFill>
                <a:highlight>
                  <a:srgbClr val="FFFFFF"/>
                </a:highlight>
              </a:rPr>
              <a:t>Colorado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9ee10f2720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9ee10f2720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a6296fae18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a6296fae18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9ee10f2720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9ee10f2720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 need to add nitrogen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9ee10f272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9ee10f272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a60f130d6c_0_5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a60f130d6c_0_5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9ee10f2720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9ee10f2720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a60f130d6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a60f130d6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9ee10f2720_1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9ee10f2720_1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9ee10f2720_1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9ee10f2720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9ee10f2720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9ee10f2720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ee10f2720_1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ee10f2720_1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9ee10f2720_1_5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9ee10f2720_1_5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9ee10f2720_1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9ee10f2720_1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a60f130d6c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a60f130d6c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a60f130d6c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a60f130d6c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9ed4e617e0_4_10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9ed4e617e0_4_10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a60f130d6c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a60f130d6c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60f130d6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60f130d6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60f130d6c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a60f130d6c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60f130d6c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a60f130d6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60f130d6c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a60f130d6c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9ee10f2720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9ee10f2720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60f130d6c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a60f130d6c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a60f130d6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a60f130d6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titl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/>
          <p:nvPr/>
        </p:nvSpPr>
        <p:spPr>
          <a:xfrm>
            <a:off x="18639" y="1507984"/>
            <a:ext cx="176" cy="172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4"/>
          <p:cNvSpPr/>
          <p:nvPr/>
        </p:nvSpPr>
        <p:spPr>
          <a:xfrm>
            <a:off x="18639" y="2419108"/>
            <a:ext cx="176" cy="172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4"/>
          <p:cNvSpPr/>
          <p:nvPr/>
        </p:nvSpPr>
        <p:spPr>
          <a:xfrm flipH="1">
            <a:off x="1144517" y="9122"/>
            <a:ext cx="176" cy="172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4"/>
          <p:cNvSpPr/>
          <p:nvPr/>
        </p:nvSpPr>
        <p:spPr>
          <a:xfrm flipH="1">
            <a:off x="1144517" y="9122"/>
            <a:ext cx="176" cy="172"/>
          </a:xfrm>
          <a:custGeom>
            <a:rect b="b" l="l" r="r" t="t"/>
            <a:pathLst>
              <a:path extrusionOk="0" h="1" w="1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14"/>
          <p:cNvSpPr txBox="1"/>
          <p:nvPr>
            <p:ph type="ctrTitle"/>
          </p:nvPr>
        </p:nvSpPr>
        <p:spPr>
          <a:xfrm flipH="1">
            <a:off x="873181" y="2536300"/>
            <a:ext cx="34497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C774C"/>
              </a:buClr>
              <a:buSzPts val="4800"/>
              <a:buNone/>
              <a:defRPr sz="4800">
                <a:solidFill>
                  <a:srgbClr val="FC774C"/>
                </a:solidFill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" type="subTitle"/>
          </p:nvPr>
        </p:nvSpPr>
        <p:spPr>
          <a:xfrm flipH="1">
            <a:off x="873181" y="3098067"/>
            <a:ext cx="36291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 sz="14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_1">
    <p:bg>
      <p:bgPr>
        <a:solidFill>
          <a:schemeClr val="lt1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 flipH="1">
            <a:off x="6076197" y="1215553"/>
            <a:ext cx="3067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2" name="Google Shape;62;p15"/>
          <p:cNvSpPr txBox="1"/>
          <p:nvPr>
            <p:ph idx="2" type="ctrTitle"/>
          </p:nvPr>
        </p:nvSpPr>
        <p:spPr>
          <a:xfrm flipH="1">
            <a:off x="6076197" y="2307878"/>
            <a:ext cx="3067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3" name="Google Shape;63;p15"/>
          <p:cNvSpPr txBox="1"/>
          <p:nvPr>
            <p:ph idx="3" type="ctrTitle"/>
          </p:nvPr>
        </p:nvSpPr>
        <p:spPr>
          <a:xfrm flipH="1">
            <a:off x="6076197" y="3400203"/>
            <a:ext cx="3067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4" name="Google Shape;64;p15"/>
          <p:cNvSpPr txBox="1"/>
          <p:nvPr>
            <p:ph idx="4" type="ctrTitle"/>
          </p:nvPr>
        </p:nvSpPr>
        <p:spPr>
          <a:xfrm>
            <a:off x="0" y="3400203"/>
            <a:ext cx="2999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5" type="ctrTitle"/>
          </p:nvPr>
        </p:nvSpPr>
        <p:spPr>
          <a:xfrm>
            <a:off x="0" y="2307878"/>
            <a:ext cx="2999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6" type="ctrTitle"/>
          </p:nvPr>
        </p:nvSpPr>
        <p:spPr>
          <a:xfrm>
            <a:off x="2828250" y="139192"/>
            <a:ext cx="34875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7" type="ctrTitle"/>
          </p:nvPr>
        </p:nvSpPr>
        <p:spPr>
          <a:xfrm>
            <a:off x="0" y="1215553"/>
            <a:ext cx="29991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" type="subTitle"/>
          </p:nvPr>
        </p:nvSpPr>
        <p:spPr>
          <a:xfrm>
            <a:off x="1092475" y="164094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5"/>
          <p:cNvSpPr txBox="1"/>
          <p:nvPr>
            <p:ph hasCustomPrompt="1" idx="8" type="title"/>
          </p:nvPr>
        </p:nvSpPr>
        <p:spPr>
          <a:xfrm>
            <a:off x="3504446" y="1235300"/>
            <a:ext cx="1161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0" name="Google Shape;70;p15"/>
          <p:cNvSpPr txBox="1"/>
          <p:nvPr>
            <p:ph idx="9" type="subTitle"/>
          </p:nvPr>
        </p:nvSpPr>
        <p:spPr>
          <a:xfrm>
            <a:off x="1092475" y="2733272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5"/>
          <p:cNvSpPr txBox="1"/>
          <p:nvPr>
            <p:ph hasCustomPrompt="1" idx="13" type="title"/>
          </p:nvPr>
        </p:nvSpPr>
        <p:spPr>
          <a:xfrm>
            <a:off x="3504446" y="2327625"/>
            <a:ext cx="1161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2" name="Google Shape;72;p15"/>
          <p:cNvSpPr txBox="1"/>
          <p:nvPr>
            <p:ph idx="14" type="subTitle"/>
          </p:nvPr>
        </p:nvSpPr>
        <p:spPr>
          <a:xfrm>
            <a:off x="1092475" y="382559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5"/>
          <p:cNvSpPr txBox="1"/>
          <p:nvPr>
            <p:ph hasCustomPrompt="1" idx="15" type="title"/>
          </p:nvPr>
        </p:nvSpPr>
        <p:spPr>
          <a:xfrm>
            <a:off x="3504446" y="3419950"/>
            <a:ext cx="1161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4" name="Google Shape;74;p15"/>
          <p:cNvSpPr txBox="1"/>
          <p:nvPr>
            <p:ph idx="16" type="subTitle"/>
          </p:nvPr>
        </p:nvSpPr>
        <p:spPr>
          <a:xfrm flipH="1">
            <a:off x="6076237" y="164094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5" name="Google Shape;75;p15"/>
          <p:cNvSpPr txBox="1"/>
          <p:nvPr>
            <p:ph hasCustomPrompt="1" idx="17" type="title"/>
          </p:nvPr>
        </p:nvSpPr>
        <p:spPr>
          <a:xfrm flipH="1">
            <a:off x="4479345" y="1235300"/>
            <a:ext cx="1161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6" name="Google Shape;76;p15"/>
          <p:cNvSpPr txBox="1"/>
          <p:nvPr>
            <p:ph idx="18" type="subTitle"/>
          </p:nvPr>
        </p:nvSpPr>
        <p:spPr>
          <a:xfrm flipH="1">
            <a:off x="6076237" y="2733272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15"/>
          <p:cNvSpPr txBox="1"/>
          <p:nvPr>
            <p:ph hasCustomPrompt="1" idx="19" type="title"/>
          </p:nvPr>
        </p:nvSpPr>
        <p:spPr>
          <a:xfrm flipH="1">
            <a:off x="4479345" y="2327625"/>
            <a:ext cx="1161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5"/>
          <p:cNvSpPr txBox="1"/>
          <p:nvPr>
            <p:ph idx="20" type="subTitle"/>
          </p:nvPr>
        </p:nvSpPr>
        <p:spPr>
          <a:xfrm flipH="1">
            <a:off x="6076237" y="3825597"/>
            <a:ext cx="19065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9" name="Google Shape;79;p15"/>
          <p:cNvSpPr txBox="1"/>
          <p:nvPr>
            <p:ph hasCustomPrompt="1" idx="21" type="title"/>
          </p:nvPr>
        </p:nvSpPr>
        <p:spPr>
          <a:xfrm flipH="1">
            <a:off x="4479345" y="3419950"/>
            <a:ext cx="11610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">
  <p:cSld name="CUSTOM_7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ctrTitle"/>
          </p:nvPr>
        </p:nvSpPr>
        <p:spPr>
          <a:xfrm>
            <a:off x="5714569" y="978487"/>
            <a:ext cx="2755800" cy="14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2" name="Google Shape;82;p16"/>
          <p:cNvSpPr txBox="1"/>
          <p:nvPr>
            <p:ph idx="1" type="subTitle"/>
          </p:nvPr>
        </p:nvSpPr>
        <p:spPr>
          <a:xfrm>
            <a:off x="5714569" y="2293325"/>
            <a:ext cx="2555400" cy="95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USTOM_7_1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ctrTitle"/>
          </p:nvPr>
        </p:nvSpPr>
        <p:spPr>
          <a:xfrm>
            <a:off x="610875" y="1856100"/>
            <a:ext cx="1463700" cy="14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0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12_1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8" name="Google Shape;88;p19"/>
          <p:cNvSpPr txBox="1"/>
          <p:nvPr>
            <p:ph idx="2" type="ctrTitle"/>
          </p:nvPr>
        </p:nvSpPr>
        <p:spPr>
          <a:xfrm>
            <a:off x="1412938" y="3503013"/>
            <a:ext cx="11271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89" name="Google Shape;89;p19"/>
          <p:cNvSpPr txBox="1"/>
          <p:nvPr>
            <p:ph idx="1" type="subTitle"/>
          </p:nvPr>
        </p:nvSpPr>
        <p:spPr>
          <a:xfrm>
            <a:off x="1068400" y="3675550"/>
            <a:ext cx="18162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0" name="Google Shape;90;p19"/>
          <p:cNvSpPr txBox="1"/>
          <p:nvPr>
            <p:ph idx="3" type="ctrTitle"/>
          </p:nvPr>
        </p:nvSpPr>
        <p:spPr>
          <a:xfrm>
            <a:off x="4008384" y="3503013"/>
            <a:ext cx="11271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1" name="Google Shape;91;p19"/>
          <p:cNvSpPr txBox="1"/>
          <p:nvPr>
            <p:ph idx="4" type="subTitle"/>
          </p:nvPr>
        </p:nvSpPr>
        <p:spPr>
          <a:xfrm>
            <a:off x="3653012" y="3675550"/>
            <a:ext cx="18162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2" name="Google Shape;92;p19"/>
          <p:cNvSpPr txBox="1"/>
          <p:nvPr>
            <p:ph idx="5" type="ctrTitle"/>
          </p:nvPr>
        </p:nvSpPr>
        <p:spPr>
          <a:xfrm>
            <a:off x="6585650" y="3503013"/>
            <a:ext cx="11271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6" type="subTitle"/>
          </p:nvPr>
        </p:nvSpPr>
        <p:spPr>
          <a:xfrm>
            <a:off x="6241100" y="3675550"/>
            <a:ext cx="18162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1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2_1_1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6" name="Google Shape;96;p20"/>
          <p:cNvSpPr txBox="1"/>
          <p:nvPr>
            <p:ph idx="2" type="ctrTitle"/>
          </p:nvPr>
        </p:nvSpPr>
        <p:spPr>
          <a:xfrm>
            <a:off x="1738808" y="3884013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" type="subTitle"/>
          </p:nvPr>
        </p:nvSpPr>
        <p:spPr>
          <a:xfrm>
            <a:off x="1766850" y="4078006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3" type="ctrTitle"/>
          </p:nvPr>
        </p:nvSpPr>
        <p:spPr>
          <a:xfrm>
            <a:off x="3768564" y="3884013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99" name="Google Shape;99;p20"/>
          <p:cNvSpPr txBox="1"/>
          <p:nvPr>
            <p:ph idx="4" type="subTitle"/>
          </p:nvPr>
        </p:nvSpPr>
        <p:spPr>
          <a:xfrm>
            <a:off x="3781850" y="4067206"/>
            <a:ext cx="1558500" cy="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0" name="Google Shape;100;p20"/>
          <p:cNvSpPr txBox="1"/>
          <p:nvPr>
            <p:ph idx="5" type="ctrTitle"/>
          </p:nvPr>
        </p:nvSpPr>
        <p:spPr>
          <a:xfrm>
            <a:off x="5772279" y="3884013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1" name="Google Shape;101;p20"/>
          <p:cNvSpPr txBox="1"/>
          <p:nvPr>
            <p:ph idx="6" type="subTitle"/>
          </p:nvPr>
        </p:nvSpPr>
        <p:spPr>
          <a:xfrm>
            <a:off x="5800324" y="4078006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2" name="Google Shape;102;p20"/>
          <p:cNvSpPr txBox="1"/>
          <p:nvPr>
            <p:ph idx="7" type="ctrTitle"/>
          </p:nvPr>
        </p:nvSpPr>
        <p:spPr>
          <a:xfrm>
            <a:off x="1738808" y="19901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3" name="Google Shape;103;p20"/>
          <p:cNvSpPr txBox="1"/>
          <p:nvPr>
            <p:ph idx="8" type="subTitle"/>
          </p:nvPr>
        </p:nvSpPr>
        <p:spPr>
          <a:xfrm>
            <a:off x="1766850" y="2184130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4" name="Google Shape;104;p20"/>
          <p:cNvSpPr txBox="1"/>
          <p:nvPr>
            <p:ph idx="9" type="ctrTitle"/>
          </p:nvPr>
        </p:nvSpPr>
        <p:spPr>
          <a:xfrm>
            <a:off x="3768568" y="19901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13" type="subTitle"/>
          </p:nvPr>
        </p:nvSpPr>
        <p:spPr>
          <a:xfrm>
            <a:off x="3781850" y="2173330"/>
            <a:ext cx="1558500" cy="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06" name="Google Shape;106;p20"/>
          <p:cNvSpPr txBox="1"/>
          <p:nvPr>
            <p:ph idx="14" type="ctrTitle"/>
          </p:nvPr>
        </p:nvSpPr>
        <p:spPr>
          <a:xfrm>
            <a:off x="5772279" y="19901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7" name="Google Shape;107;p20"/>
          <p:cNvSpPr txBox="1"/>
          <p:nvPr>
            <p:ph idx="15" type="subTitle"/>
          </p:nvPr>
        </p:nvSpPr>
        <p:spPr>
          <a:xfrm>
            <a:off x="5800324" y="2184130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3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/>
          <p:nvPr/>
        </p:nvSpPr>
        <p:spPr>
          <a:xfrm>
            <a:off x="2585325" y="3088925"/>
            <a:ext cx="2239200" cy="219900"/>
          </a:xfrm>
          <a:prstGeom prst="rect">
            <a:avLst/>
          </a:prstGeom>
          <a:solidFill>
            <a:schemeClr val="accent1">
              <a:alpha val="531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21"/>
          <p:cNvSpPr txBox="1"/>
          <p:nvPr>
            <p:ph idx="1" type="subTitle"/>
          </p:nvPr>
        </p:nvSpPr>
        <p:spPr>
          <a:xfrm>
            <a:off x="1139375" y="1780575"/>
            <a:ext cx="25644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accent2"/>
                </a:solidFill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11" name="Google Shape;111;p21"/>
          <p:cNvSpPr txBox="1"/>
          <p:nvPr>
            <p:ph idx="2" type="subTitle"/>
          </p:nvPr>
        </p:nvSpPr>
        <p:spPr>
          <a:xfrm>
            <a:off x="1882875" y="30139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2pPr>
            <a:lvl3pPr lvl="2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3pPr>
            <a:lvl4pPr lvl="3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4pPr>
            <a:lvl5pPr lvl="4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5pPr>
            <a:lvl6pPr lvl="5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6pPr>
            <a:lvl7pPr lvl="6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7pPr>
            <a:lvl8pPr lvl="7" rtl="0" algn="r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8pPr>
            <a:lvl9pPr lvl="8" rtl="0" algn="r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USTOM_16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2"/>
          <p:cNvSpPr txBox="1"/>
          <p:nvPr>
            <p:ph type="ctrTitle"/>
          </p:nvPr>
        </p:nvSpPr>
        <p:spPr>
          <a:xfrm>
            <a:off x="5270400" y="-450600"/>
            <a:ext cx="2412000" cy="14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CUSTOM_17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3"/>
          <p:cNvSpPr txBox="1"/>
          <p:nvPr>
            <p:ph type="ctrTitle"/>
          </p:nvPr>
        </p:nvSpPr>
        <p:spPr>
          <a:xfrm>
            <a:off x="610875" y="-252099"/>
            <a:ext cx="2530500" cy="1431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4">
  <p:cSld name="CUSTOM_6">
    <p:bg>
      <p:bgPr>
        <a:solidFill>
          <a:schemeClr val="lt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6_3"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5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20" name="Google Shape;120;p25"/>
          <p:cNvSpPr txBox="1"/>
          <p:nvPr>
            <p:ph idx="2" type="ctrTitle"/>
          </p:nvPr>
        </p:nvSpPr>
        <p:spPr>
          <a:xfrm>
            <a:off x="3067456" y="355686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1" name="Google Shape;121;p25"/>
          <p:cNvSpPr txBox="1"/>
          <p:nvPr>
            <p:ph idx="1" type="subTitle"/>
          </p:nvPr>
        </p:nvSpPr>
        <p:spPr>
          <a:xfrm>
            <a:off x="3067456" y="3729392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2" name="Google Shape;122;p25"/>
          <p:cNvSpPr txBox="1"/>
          <p:nvPr>
            <p:ph idx="3" type="ctrTitle"/>
          </p:nvPr>
        </p:nvSpPr>
        <p:spPr>
          <a:xfrm>
            <a:off x="3067456" y="1949535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3" name="Google Shape;123;p25"/>
          <p:cNvSpPr txBox="1"/>
          <p:nvPr>
            <p:ph idx="4" type="subTitle"/>
          </p:nvPr>
        </p:nvSpPr>
        <p:spPr>
          <a:xfrm>
            <a:off x="3067456" y="2122072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4" name="Google Shape;124;p25"/>
          <p:cNvSpPr txBox="1"/>
          <p:nvPr>
            <p:ph idx="5" type="ctrTitle"/>
          </p:nvPr>
        </p:nvSpPr>
        <p:spPr>
          <a:xfrm>
            <a:off x="5785481" y="355686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5" name="Google Shape;125;p25"/>
          <p:cNvSpPr txBox="1"/>
          <p:nvPr>
            <p:ph idx="6" type="subTitle"/>
          </p:nvPr>
        </p:nvSpPr>
        <p:spPr>
          <a:xfrm>
            <a:off x="5785481" y="3729392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26" name="Google Shape;126;p25"/>
          <p:cNvSpPr txBox="1"/>
          <p:nvPr>
            <p:ph idx="7" type="ctrTitle"/>
          </p:nvPr>
        </p:nvSpPr>
        <p:spPr>
          <a:xfrm>
            <a:off x="5785481" y="1949535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8" type="subTitle"/>
          </p:nvPr>
        </p:nvSpPr>
        <p:spPr>
          <a:xfrm>
            <a:off x="5785481" y="2122072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6_2">
    <p:bg>
      <p:bgPr>
        <a:solidFill>
          <a:schemeClr val="lt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cxnSp>
        <p:nvCxnSpPr>
          <p:cNvPr id="130" name="Google Shape;130;p26"/>
          <p:cNvCxnSpPr/>
          <p:nvPr/>
        </p:nvCxnSpPr>
        <p:spPr>
          <a:xfrm>
            <a:off x="4572000" y="1185425"/>
            <a:ext cx="0" cy="30558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1" name="Google Shape;131;p26"/>
          <p:cNvCxnSpPr/>
          <p:nvPr/>
        </p:nvCxnSpPr>
        <p:spPr>
          <a:xfrm rot="10800000">
            <a:off x="2271450" y="2710050"/>
            <a:ext cx="4601100" cy="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2" name="Google Shape;132;p26"/>
          <p:cNvSpPr txBox="1"/>
          <p:nvPr>
            <p:ph idx="2" type="ctrTitle"/>
          </p:nvPr>
        </p:nvSpPr>
        <p:spPr>
          <a:xfrm>
            <a:off x="5208500" y="1550525"/>
            <a:ext cx="21528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3" name="Google Shape;133;p26"/>
          <p:cNvSpPr txBox="1"/>
          <p:nvPr>
            <p:ph idx="1" type="subTitle"/>
          </p:nvPr>
        </p:nvSpPr>
        <p:spPr>
          <a:xfrm>
            <a:off x="5208500" y="1723050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4" name="Google Shape;134;p26"/>
          <p:cNvSpPr txBox="1"/>
          <p:nvPr>
            <p:ph idx="3" type="ctrTitle"/>
          </p:nvPr>
        </p:nvSpPr>
        <p:spPr>
          <a:xfrm>
            <a:off x="1798650" y="3154481"/>
            <a:ext cx="21528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5" name="Google Shape;135;p26"/>
          <p:cNvSpPr txBox="1"/>
          <p:nvPr>
            <p:ph idx="4" type="subTitle"/>
          </p:nvPr>
        </p:nvSpPr>
        <p:spPr>
          <a:xfrm>
            <a:off x="2287350" y="3327006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6" name="Google Shape;136;p26"/>
          <p:cNvSpPr txBox="1"/>
          <p:nvPr>
            <p:ph idx="5" type="ctrTitle"/>
          </p:nvPr>
        </p:nvSpPr>
        <p:spPr>
          <a:xfrm>
            <a:off x="1798650" y="1547161"/>
            <a:ext cx="21528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7" name="Google Shape;137;p26"/>
          <p:cNvSpPr txBox="1"/>
          <p:nvPr>
            <p:ph idx="6" type="subTitle"/>
          </p:nvPr>
        </p:nvSpPr>
        <p:spPr>
          <a:xfrm>
            <a:off x="2287350" y="1719686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38" name="Google Shape;138;p26"/>
          <p:cNvSpPr txBox="1"/>
          <p:nvPr>
            <p:ph idx="7" type="ctrTitle"/>
          </p:nvPr>
        </p:nvSpPr>
        <p:spPr>
          <a:xfrm>
            <a:off x="5208500" y="3158443"/>
            <a:ext cx="21528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39" name="Google Shape;139;p26"/>
          <p:cNvSpPr txBox="1"/>
          <p:nvPr>
            <p:ph idx="8" type="subTitle"/>
          </p:nvPr>
        </p:nvSpPr>
        <p:spPr>
          <a:xfrm>
            <a:off x="5208500" y="3330968"/>
            <a:ext cx="1664100" cy="9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 sz="1000"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Columns">
  <p:cSld name="CUSTOM_19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2" name="Google Shape;142;p27"/>
          <p:cNvSpPr txBox="1"/>
          <p:nvPr>
            <p:ph idx="2" type="ctrTitle"/>
          </p:nvPr>
        </p:nvSpPr>
        <p:spPr>
          <a:xfrm>
            <a:off x="1478623" y="241435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3" name="Google Shape;143;p27"/>
          <p:cNvSpPr txBox="1"/>
          <p:nvPr>
            <p:ph idx="3" type="ctrTitle"/>
          </p:nvPr>
        </p:nvSpPr>
        <p:spPr>
          <a:xfrm>
            <a:off x="3851645" y="241435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4" name="Google Shape;144;p27"/>
          <p:cNvSpPr txBox="1"/>
          <p:nvPr>
            <p:ph idx="4" type="ctrTitle"/>
          </p:nvPr>
        </p:nvSpPr>
        <p:spPr>
          <a:xfrm>
            <a:off x="6262320" y="241435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5" name="Google Shape;145;p27"/>
          <p:cNvSpPr txBox="1"/>
          <p:nvPr>
            <p:ph idx="5" type="ctrTitle"/>
          </p:nvPr>
        </p:nvSpPr>
        <p:spPr>
          <a:xfrm>
            <a:off x="2635445" y="4411486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6" name="Google Shape;146;p27"/>
          <p:cNvSpPr txBox="1"/>
          <p:nvPr>
            <p:ph idx="6" type="ctrTitle"/>
          </p:nvPr>
        </p:nvSpPr>
        <p:spPr>
          <a:xfrm>
            <a:off x="5067845" y="4411486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47" name="Google Shape;147;p27"/>
          <p:cNvSpPr txBox="1"/>
          <p:nvPr>
            <p:ph hasCustomPrompt="1" idx="7" type="title"/>
          </p:nvPr>
        </p:nvSpPr>
        <p:spPr>
          <a:xfrm>
            <a:off x="2635452" y="3823332"/>
            <a:ext cx="1440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8" name="Google Shape;148;p27"/>
          <p:cNvSpPr txBox="1"/>
          <p:nvPr>
            <p:ph hasCustomPrompt="1" idx="8" type="title"/>
          </p:nvPr>
        </p:nvSpPr>
        <p:spPr>
          <a:xfrm>
            <a:off x="5081024" y="3823332"/>
            <a:ext cx="1440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27"/>
          <p:cNvSpPr txBox="1"/>
          <p:nvPr>
            <p:ph hasCustomPrompt="1" idx="9" type="title"/>
          </p:nvPr>
        </p:nvSpPr>
        <p:spPr>
          <a:xfrm>
            <a:off x="3851652" y="1836550"/>
            <a:ext cx="1440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27"/>
          <p:cNvSpPr txBox="1"/>
          <p:nvPr>
            <p:ph hasCustomPrompt="1" idx="13" type="title"/>
          </p:nvPr>
        </p:nvSpPr>
        <p:spPr>
          <a:xfrm>
            <a:off x="6262328" y="1836550"/>
            <a:ext cx="1440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27"/>
          <p:cNvSpPr txBox="1"/>
          <p:nvPr>
            <p:ph hasCustomPrompt="1" idx="14" type="title"/>
          </p:nvPr>
        </p:nvSpPr>
        <p:spPr>
          <a:xfrm>
            <a:off x="1478623" y="1836550"/>
            <a:ext cx="1440600" cy="5778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24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Fira Sans Extra Condensed Medium"/>
              <a:buNone/>
              <a:defRPr sz="24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6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8"/>
          <p:cNvSpPr txBox="1"/>
          <p:nvPr>
            <p:ph type="ctrTitle"/>
          </p:nvPr>
        </p:nvSpPr>
        <p:spPr>
          <a:xfrm>
            <a:off x="4184500" y="1612400"/>
            <a:ext cx="42093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54" name="Google Shape;154;p28"/>
          <p:cNvSpPr txBox="1"/>
          <p:nvPr>
            <p:ph idx="1" type="subTitle"/>
          </p:nvPr>
        </p:nvSpPr>
        <p:spPr>
          <a:xfrm flipH="1">
            <a:off x="3970600" y="2556400"/>
            <a:ext cx="4423200" cy="3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">
  <p:cSld name="CUSTOM_6_1_2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9"/>
          <p:cNvSpPr txBox="1"/>
          <p:nvPr>
            <p:ph idx="1" type="subTitle"/>
          </p:nvPr>
        </p:nvSpPr>
        <p:spPr>
          <a:xfrm>
            <a:off x="2795250" y="1792450"/>
            <a:ext cx="3553500" cy="16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  <p:sp>
        <p:nvSpPr>
          <p:cNvPr id="157" name="Google Shape;157;p29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0">
          <p15:clr>
            <a:srgbClr val="FA7B17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0"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idx="1" type="body"/>
          </p:nvPr>
        </p:nvSpPr>
        <p:spPr>
          <a:xfrm>
            <a:off x="1208592" y="1753800"/>
            <a:ext cx="34467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900">
                <a:solidFill>
                  <a:schemeClr val="accent2"/>
                </a:solidFill>
              </a:defRPr>
            </a:lvl1pPr>
            <a:lvl2pPr indent="-285750" lvl="1" marL="914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900">
                <a:solidFill>
                  <a:schemeClr val="accent2"/>
                </a:solidFill>
              </a:defRPr>
            </a:lvl2pPr>
            <a:lvl3pPr indent="-285750" lvl="2" marL="1371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900">
                <a:solidFill>
                  <a:schemeClr val="accent2"/>
                </a:solidFill>
              </a:defRPr>
            </a:lvl3pPr>
            <a:lvl4pPr indent="-285750" lvl="3" marL="18288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900">
                <a:solidFill>
                  <a:schemeClr val="accent2"/>
                </a:solidFill>
              </a:defRPr>
            </a:lvl4pPr>
            <a:lvl5pPr indent="-285750" lvl="4" marL="22860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900">
                <a:solidFill>
                  <a:schemeClr val="accent2"/>
                </a:solidFill>
              </a:defRPr>
            </a:lvl5pPr>
            <a:lvl6pPr indent="-285750" lvl="5" marL="27432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900">
                <a:solidFill>
                  <a:schemeClr val="accent2"/>
                </a:solidFill>
              </a:defRPr>
            </a:lvl6pPr>
            <a:lvl7pPr indent="-285750" lvl="6" marL="3200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900">
                <a:solidFill>
                  <a:schemeClr val="accent2"/>
                </a:solidFill>
              </a:defRPr>
            </a:lvl7pPr>
            <a:lvl8pPr indent="-285750" lvl="7" marL="3657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900">
                <a:solidFill>
                  <a:schemeClr val="accent2"/>
                </a:solidFill>
              </a:defRPr>
            </a:lvl8pPr>
            <a:lvl9pPr indent="-285750" lvl="8" marL="41148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900"/>
              <a:buChar char="■"/>
              <a:defRPr sz="9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0" name="Google Shape;160;p30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00"/>
              <a:buNone/>
              <a:defRPr sz="1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61" name="Google Shape;161;p30"/>
          <p:cNvSpPr txBox="1"/>
          <p:nvPr>
            <p:ph idx="2" type="body"/>
          </p:nvPr>
        </p:nvSpPr>
        <p:spPr>
          <a:xfrm>
            <a:off x="4488708" y="1753800"/>
            <a:ext cx="34467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900">
                <a:solidFill>
                  <a:schemeClr val="accent2"/>
                </a:solidFill>
              </a:defRPr>
            </a:lvl1pPr>
            <a:lvl2pPr indent="-285750" lvl="1" marL="914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900">
                <a:solidFill>
                  <a:schemeClr val="accent2"/>
                </a:solidFill>
              </a:defRPr>
            </a:lvl2pPr>
            <a:lvl3pPr indent="-285750" lvl="2" marL="1371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900">
                <a:solidFill>
                  <a:schemeClr val="accent2"/>
                </a:solidFill>
              </a:defRPr>
            </a:lvl3pPr>
            <a:lvl4pPr indent="-285750" lvl="3" marL="18288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900">
                <a:solidFill>
                  <a:schemeClr val="accent2"/>
                </a:solidFill>
              </a:defRPr>
            </a:lvl4pPr>
            <a:lvl5pPr indent="-285750" lvl="4" marL="22860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900">
                <a:solidFill>
                  <a:schemeClr val="accent2"/>
                </a:solidFill>
              </a:defRPr>
            </a:lvl5pPr>
            <a:lvl6pPr indent="-285750" lvl="5" marL="27432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900">
                <a:solidFill>
                  <a:schemeClr val="accent2"/>
                </a:solidFill>
              </a:defRPr>
            </a:lvl6pPr>
            <a:lvl7pPr indent="-285750" lvl="6" marL="32004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900">
                <a:solidFill>
                  <a:schemeClr val="accent2"/>
                </a:solidFill>
              </a:defRPr>
            </a:lvl7pPr>
            <a:lvl8pPr indent="-285750" lvl="7" marL="3657600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900">
                <a:solidFill>
                  <a:schemeClr val="accent2"/>
                </a:solidFill>
              </a:defRPr>
            </a:lvl8pPr>
            <a:lvl9pPr indent="-285750" lvl="8" marL="4114800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900"/>
              <a:buChar char="■"/>
              <a:defRPr sz="9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62" name="Google Shape;162;p30"/>
          <p:cNvSpPr txBox="1"/>
          <p:nvPr>
            <p:ph idx="3" type="subTitle"/>
          </p:nvPr>
        </p:nvSpPr>
        <p:spPr>
          <a:xfrm>
            <a:off x="2487550" y="871275"/>
            <a:ext cx="4168800" cy="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chemeClr val="accent2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chemeClr val="accent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_14">
    <p:bg>
      <p:bgPr>
        <a:noFill/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16.xml"/><Relationship Id="rId19" Type="http://schemas.openxmlformats.org/officeDocument/2006/relationships/theme" Target="../theme/theme2.xml"/><Relationship Id="rId6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thway Gothic One"/>
              <a:buNone/>
              <a:defRPr sz="2800">
                <a:solidFill>
                  <a:schemeClr val="accent2"/>
                </a:solidFill>
                <a:latin typeface="Pathway Gothic One"/>
                <a:ea typeface="Pathway Gothic One"/>
                <a:cs typeface="Pathway Gothic One"/>
                <a:sym typeface="Pathway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nton"/>
              <a:buNone/>
              <a:defRPr sz="2800">
                <a:solidFill>
                  <a:schemeClr val="accent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●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○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■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●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○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■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●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tic"/>
              <a:buChar char="○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200"/>
              <a:buFont typeface="Antic"/>
              <a:buChar char="■"/>
              <a:defRPr sz="1200">
                <a:solidFill>
                  <a:schemeClr val="accen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4.png"/><Relationship Id="rId6" Type="http://schemas.openxmlformats.org/officeDocument/2006/relationships/image" Target="../media/image11.png"/><Relationship Id="rId7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Relationship Id="rId4" Type="http://schemas.openxmlformats.org/officeDocument/2006/relationships/image" Target="../media/image1.png"/><Relationship Id="rId5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3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1.png"/><Relationship Id="rId5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6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15.png"/><Relationship Id="rId5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2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png"/><Relationship Id="rId4" Type="http://schemas.openxmlformats.org/officeDocument/2006/relationships/image" Target="../media/image20.png"/><Relationship Id="rId5" Type="http://schemas.openxmlformats.org/officeDocument/2006/relationships/image" Target="../media/image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7.png"/><Relationship Id="rId4" Type="http://schemas.openxmlformats.org/officeDocument/2006/relationships/image" Target="../media/image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.png"/></Relationships>
</file>

<file path=ppt/slides/_rels/slide28.xml.rels><?xml version="1.0" encoding="UTF-8" standalone="yes"?><Relationships xmlns="http://schemas.openxmlformats.org/package/2006/relationships"><Relationship Id="rId11" Type="http://schemas.openxmlformats.org/officeDocument/2006/relationships/hyperlink" Target="https://phys.org/news/2010-07-hybrid-solar-coal-power.html" TargetMode="External"/><Relationship Id="rId10" Type="http://schemas.openxmlformats.org/officeDocument/2006/relationships/hyperlink" Target="https://www.director.co.uk/6-ways-to-reduce-the-carbon-footprint-of-your-business/" TargetMode="External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://slidesgo.com/" TargetMode="External"/><Relationship Id="rId4" Type="http://schemas.openxmlformats.org/officeDocument/2006/relationships/hyperlink" Target="https://www.flaticon.com/" TargetMode="External"/><Relationship Id="rId9" Type="http://schemas.openxmlformats.org/officeDocument/2006/relationships/hyperlink" Target="https://world.edu/international-cooperation-is-the-key-to-global-recovery/" TargetMode="External"/><Relationship Id="rId5" Type="http://schemas.openxmlformats.org/officeDocument/2006/relationships/hyperlink" Target="https://www.epa.gov/ghgemissions/sources-greenhouse-gas-emissions" TargetMode="External"/><Relationship Id="rId6" Type="http://schemas.openxmlformats.org/officeDocument/2006/relationships/hyperlink" Target="https://www.epa.gov/ghgemissions/global-greenhouse-gas-emissions-data" TargetMode="External"/><Relationship Id="rId7" Type="http://schemas.openxmlformats.org/officeDocument/2006/relationships/hyperlink" Target="https://www.epa.gov/sites/production/files/2016-05/global_emissions_gas_2015.png" TargetMode="External"/><Relationship Id="rId8" Type="http://schemas.openxmlformats.org/officeDocument/2006/relationships/hyperlink" Target="https://www.lhsfna.org/index.cfm/lifelines/august-2019/hundreds-of-workers-sickened-or-killed-following-coal-ash-cleanup/" TargetMode="Externa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/>
          <p:nvPr/>
        </p:nvSpPr>
        <p:spPr>
          <a:xfrm>
            <a:off x="720000" y="1366800"/>
            <a:ext cx="3852000" cy="26112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2"/>
          <p:cNvSpPr txBox="1"/>
          <p:nvPr>
            <p:ph type="ctrTitle"/>
          </p:nvPr>
        </p:nvSpPr>
        <p:spPr>
          <a:xfrm flipH="1">
            <a:off x="831450" y="1630650"/>
            <a:ext cx="3951600" cy="208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Decarbonization Resource Plan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32"/>
          <p:cNvSpPr txBox="1"/>
          <p:nvPr>
            <p:ph idx="1" type="subTitle"/>
          </p:nvPr>
        </p:nvSpPr>
        <p:spPr>
          <a:xfrm flipH="1">
            <a:off x="831450" y="3002652"/>
            <a:ext cx="3629100" cy="87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Response to Request for Proposal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To: Euro-Technologies Board of Investors, Southeast Public Service Commission</a:t>
            </a:r>
            <a:endParaRPr/>
          </a:p>
        </p:txBody>
      </p:sp>
      <p:sp>
        <p:nvSpPr>
          <p:cNvPr id="171" name="Google Shape;171;p32"/>
          <p:cNvSpPr/>
          <p:nvPr/>
        </p:nvSpPr>
        <p:spPr>
          <a:xfrm>
            <a:off x="8241750" y="391200"/>
            <a:ext cx="3645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2"/>
          <p:cNvSpPr/>
          <p:nvPr/>
        </p:nvSpPr>
        <p:spPr>
          <a:xfrm rot="5400000">
            <a:off x="183150" y="2252250"/>
            <a:ext cx="10737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2"/>
          <p:cNvSpPr txBox="1"/>
          <p:nvPr/>
        </p:nvSpPr>
        <p:spPr>
          <a:xfrm>
            <a:off x="5370575" y="3002650"/>
            <a:ext cx="3040500" cy="23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ntic"/>
                <a:ea typeface="Antic"/>
                <a:cs typeface="Antic"/>
                <a:sym typeface="Antic"/>
              </a:rPr>
              <a:t>David Flores</a:t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ntic"/>
                <a:ea typeface="Antic"/>
                <a:cs typeface="Antic"/>
                <a:sym typeface="Antic"/>
              </a:rPr>
              <a:t>Energy Engineer</a:t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ntic"/>
                <a:ea typeface="Antic"/>
                <a:cs typeface="Antic"/>
                <a:sym typeface="Antic"/>
              </a:rPr>
              <a:t>Madeline Larsen </a:t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ntic"/>
                <a:ea typeface="Antic"/>
                <a:cs typeface="Antic"/>
                <a:sym typeface="Antic"/>
              </a:rPr>
              <a:t>Project Manager</a:t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ntic"/>
                <a:ea typeface="Antic"/>
                <a:cs typeface="Antic"/>
                <a:sym typeface="Antic"/>
              </a:rPr>
              <a:t>Kelly Milbrandt</a:t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Antic"/>
                <a:ea typeface="Antic"/>
                <a:cs typeface="Antic"/>
                <a:sym typeface="Antic"/>
              </a:rPr>
              <a:t>Technology Specialist </a:t>
            </a:r>
            <a:endParaRPr>
              <a:solidFill>
                <a:schemeClr val="accent6"/>
              </a:solidFill>
              <a:latin typeface="Antic"/>
              <a:ea typeface="Antic"/>
              <a:cs typeface="Antic"/>
              <a:sym typeface="Ant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ntic"/>
              <a:ea typeface="Antic"/>
              <a:cs typeface="Antic"/>
              <a:sym typeface="Antic"/>
            </a:endParaRPr>
          </a:p>
        </p:txBody>
      </p:sp>
      <p:sp>
        <p:nvSpPr>
          <p:cNvPr id="174" name="Google Shape;174;p32"/>
          <p:cNvSpPr/>
          <p:nvPr/>
        </p:nvSpPr>
        <p:spPr>
          <a:xfrm rot="-5400000">
            <a:off x="6563900" y="1703550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0575" y="688800"/>
            <a:ext cx="2886441" cy="173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1"/>
          <p:cNvSpPr/>
          <p:nvPr/>
        </p:nvSpPr>
        <p:spPr>
          <a:xfrm>
            <a:off x="720000" y="1366800"/>
            <a:ext cx="5195100" cy="2409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1"/>
          <p:cNvSpPr txBox="1"/>
          <p:nvPr>
            <p:ph type="ctrTitle"/>
          </p:nvPr>
        </p:nvSpPr>
        <p:spPr>
          <a:xfrm flipH="1">
            <a:off x="868800" y="1914600"/>
            <a:ext cx="3449700" cy="97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Phase II</a:t>
            </a:r>
            <a:endParaRPr sz="5200"/>
          </a:p>
        </p:txBody>
      </p:sp>
      <p:sp>
        <p:nvSpPr>
          <p:cNvPr id="257" name="Google Shape;257;p41"/>
          <p:cNvSpPr txBox="1"/>
          <p:nvPr>
            <p:ph idx="1" type="subTitle"/>
          </p:nvPr>
        </p:nvSpPr>
        <p:spPr>
          <a:xfrm flipH="1">
            <a:off x="868806" y="2937892"/>
            <a:ext cx="36291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Decreasing Carbon Emissions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2024-2030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41"/>
          <p:cNvSpPr/>
          <p:nvPr/>
        </p:nvSpPr>
        <p:spPr>
          <a:xfrm rot="5400000">
            <a:off x="183150" y="2252250"/>
            <a:ext cx="10737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9750" y="1031712"/>
            <a:ext cx="3080051" cy="308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1"/>
          <p:cNvSpPr/>
          <p:nvPr/>
        </p:nvSpPr>
        <p:spPr>
          <a:xfrm rot="-5400000">
            <a:off x="6269863" y="3400800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41"/>
          <p:cNvSpPr/>
          <p:nvPr/>
        </p:nvSpPr>
        <p:spPr>
          <a:xfrm>
            <a:off x="7647125" y="906550"/>
            <a:ext cx="3645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547075" cy="9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2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Implementation: Carbon Reduction</a:t>
            </a:r>
            <a:endParaRPr sz="3500"/>
          </a:p>
        </p:txBody>
      </p:sp>
      <p:sp>
        <p:nvSpPr>
          <p:cNvPr id="268" name="Google Shape;268;p42"/>
          <p:cNvSpPr txBox="1"/>
          <p:nvPr>
            <p:ph idx="2" type="ctrTitle"/>
          </p:nvPr>
        </p:nvSpPr>
        <p:spPr>
          <a:xfrm>
            <a:off x="326420" y="3550838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Permitting </a:t>
            </a:r>
            <a:endParaRPr sz="2000"/>
          </a:p>
        </p:txBody>
      </p:sp>
      <p:sp>
        <p:nvSpPr>
          <p:cNvPr id="269" name="Google Shape;269;p42"/>
          <p:cNvSpPr txBox="1"/>
          <p:nvPr>
            <p:ph idx="3" type="ctrTitle"/>
          </p:nvPr>
        </p:nvSpPr>
        <p:spPr>
          <a:xfrm>
            <a:off x="2205301" y="3738063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Planning future construction</a:t>
            </a:r>
            <a:endParaRPr sz="2000"/>
          </a:p>
        </p:txBody>
      </p:sp>
      <p:sp>
        <p:nvSpPr>
          <p:cNvPr id="270" name="Google Shape;270;p42"/>
          <p:cNvSpPr txBox="1"/>
          <p:nvPr>
            <p:ph idx="5" type="ctrTitle"/>
          </p:nvPr>
        </p:nvSpPr>
        <p:spPr>
          <a:xfrm>
            <a:off x="4222067" y="3681288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Reliance on “compromises”</a:t>
            </a:r>
            <a:endParaRPr sz="2000"/>
          </a:p>
        </p:txBody>
      </p:sp>
      <p:sp>
        <p:nvSpPr>
          <p:cNvPr id="271" name="Google Shape;271;p42"/>
          <p:cNvSpPr txBox="1"/>
          <p:nvPr>
            <p:ph idx="7" type="ctrTitle"/>
          </p:nvPr>
        </p:nvSpPr>
        <p:spPr>
          <a:xfrm>
            <a:off x="257470" y="23207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Goal: Minimizing further damage</a:t>
            </a:r>
            <a:endParaRPr sz="2000"/>
          </a:p>
        </p:txBody>
      </p:sp>
      <p:sp>
        <p:nvSpPr>
          <p:cNvPr id="272" name="Google Shape;272;p42"/>
          <p:cNvSpPr txBox="1"/>
          <p:nvPr>
            <p:ph idx="9" type="ctrTitle"/>
          </p:nvPr>
        </p:nvSpPr>
        <p:spPr>
          <a:xfrm>
            <a:off x="2136356" y="23207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Laying foundations</a:t>
            </a:r>
            <a:endParaRPr sz="2000"/>
          </a:p>
        </p:txBody>
      </p:sp>
      <p:sp>
        <p:nvSpPr>
          <p:cNvPr id="273" name="Google Shape;273;p42"/>
          <p:cNvSpPr txBox="1"/>
          <p:nvPr>
            <p:ph idx="14" type="ctrTitle"/>
          </p:nvPr>
        </p:nvSpPr>
        <p:spPr>
          <a:xfrm>
            <a:off x="4153117" y="2169256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Construction</a:t>
            </a:r>
            <a:endParaRPr sz="2000"/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2"/>
          <p:cNvPicPr preferRelativeResize="0"/>
          <p:nvPr/>
        </p:nvPicPr>
        <p:blipFill rotWithShape="1">
          <a:blip r:embed="rId4">
            <a:alphaModFix/>
          </a:blip>
          <a:srcRect b="2779" l="0" r="0" t="-2780"/>
          <a:stretch/>
        </p:blipFill>
        <p:spPr>
          <a:xfrm>
            <a:off x="6238852" y="986500"/>
            <a:ext cx="2150875" cy="37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3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Proposed Solutions: Phase II</a:t>
            </a:r>
            <a:endParaRPr sz="4000"/>
          </a:p>
        </p:txBody>
      </p:sp>
      <p:sp>
        <p:nvSpPr>
          <p:cNvPr id="281" name="Google Shape;281;p43"/>
          <p:cNvSpPr txBox="1"/>
          <p:nvPr>
            <p:ph idx="2" type="ctrTitle"/>
          </p:nvPr>
        </p:nvSpPr>
        <p:spPr>
          <a:xfrm>
            <a:off x="7144444" y="301586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Oxyfuel combustion</a:t>
            </a:r>
            <a:endParaRPr/>
          </a:p>
        </p:txBody>
      </p:sp>
      <p:sp>
        <p:nvSpPr>
          <p:cNvPr id="282" name="Google Shape;282;p43"/>
          <p:cNvSpPr txBox="1"/>
          <p:nvPr>
            <p:ph idx="3" type="ctrTitle"/>
          </p:nvPr>
        </p:nvSpPr>
        <p:spPr>
          <a:xfrm>
            <a:off x="558844" y="3015848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Hybrid coal-solar power</a:t>
            </a:r>
            <a:endParaRPr/>
          </a:p>
        </p:txBody>
      </p:sp>
      <p:sp>
        <p:nvSpPr>
          <p:cNvPr id="283" name="Google Shape;283;p43"/>
          <p:cNvSpPr txBox="1"/>
          <p:nvPr>
            <p:ph idx="5" type="ctrTitle"/>
          </p:nvPr>
        </p:nvSpPr>
        <p:spPr>
          <a:xfrm>
            <a:off x="4967569" y="3015860"/>
            <a:ext cx="1440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Air pollution control devices </a:t>
            </a:r>
            <a:endParaRPr/>
          </a:p>
        </p:txBody>
      </p:sp>
      <p:sp>
        <p:nvSpPr>
          <p:cNvPr id="284" name="Google Shape;284;p43"/>
          <p:cNvSpPr txBox="1"/>
          <p:nvPr>
            <p:ph idx="7" type="ctrTitle"/>
          </p:nvPr>
        </p:nvSpPr>
        <p:spPr>
          <a:xfrm>
            <a:off x="2890124" y="3015850"/>
            <a:ext cx="11868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Biomass co-fire</a:t>
            </a:r>
            <a:endParaRPr/>
          </a:p>
        </p:txBody>
      </p:sp>
      <p:pic>
        <p:nvPicPr>
          <p:cNvPr id="285" name="Google Shape;28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674" y="1967001"/>
            <a:ext cx="691100" cy="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5450" y="1966988"/>
            <a:ext cx="691100" cy="69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73225" y="1967013"/>
            <a:ext cx="691100" cy="69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1012" y="2028795"/>
            <a:ext cx="567524" cy="5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95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4"/>
          <p:cNvSpPr txBox="1"/>
          <p:nvPr>
            <p:ph type="ctrTitle"/>
          </p:nvPr>
        </p:nvSpPr>
        <p:spPr>
          <a:xfrm>
            <a:off x="1856400" y="279975"/>
            <a:ext cx="5431200" cy="93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/>
              <a:t>H</a:t>
            </a:r>
            <a:r>
              <a:rPr lang="en" sz="4400"/>
              <a:t>ybrid coal-solar power</a:t>
            </a:r>
            <a:endParaRPr sz="4400"/>
          </a:p>
        </p:txBody>
      </p:sp>
      <p:pic>
        <p:nvPicPr>
          <p:cNvPr id="295" name="Google Shape;29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32246" y="4"/>
            <a:ext cx="939050" cy="93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6538" y="1465575"/>
            <a:ext cx="5010926" cy="302907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4"/>
          <p:cNvSpPr txBox="1"/>
          <p:nvPr/>
        </p:nvSpPr>
        <p:spPr>
          <a:xfrm>
            <a:off x="6019675" y="4494650"/>
            <a:ext cx="2437800" cy="5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4"/>
                </a:solidFill>
                <a:latin typeface="Antic"/>
                <a:ea typeface="Antic"/>
                <a:cs typeface="Antic"/>
                <a:sym typeface="Antic"/>
              </a:rPr>
              <a:t>Cameo Generating Station,  Palisade in Colorado</a:t>
            </a:r>
            <a:endParaRPr>
              <a:solidFill>
                <a:schemeClr val="accent4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5"/>
          <p:cNvSpPr txBox="1"/>
          <p:nvPr>
            <p:ph type="ctrTitle"/>
          </p:nvPr>
        </p:nvSpPr>
        <p:spPr>
          <a:xfrm>
            <a:off x="2148800" y="138088"/>
            <a:ext cx="48462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Biomass Co-Fire</a:t>
            </a:r>
            <a:endParaRPr sz="4000"/>
          </a:p>
        </p:txBody>
      </p:sp>
      <p:pic>
        <p:nvPicPr>
          <p:cNvPr id="304" name="Google Shape;304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57000" y="0"/>
            <a:ext cx="987000" cy="98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9412" y="1285975"/>
            <a:ext cx="5005176" cy="333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6"/>
          <p:cNvSpPr txBox="1"/>
          <p:nvPr>
            <p:ph type="ctrTitle"/>
          </p:nvPr>
        </p:nvSpPr>
        <p:spPr>
          <a:xfrm>
            <a:off x="619850" y="448425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Air Pollution Control Devices</a:t>
            </a:r>
            <a:endParaRPr sz="4000"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76475" y="8"/>
            <a:ext cx="567524" cy="56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3988" y="1850800"/>
            <a:ext cx="5896025" cy="265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7"/>
          <p:cNvSpPr txBox="1"/>
          <p:nvPr>
            <p:ph type="ctrTitle"/>
          </p:nvPr>
        </p:nvSpPr>
        <p:spPr>
          <a:xfrm>
            <a:off x="2064600" y="138088"/>
            <a:ext cx="50148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Oxyfuel Combustion</a:t>
            </a:r>
            <a:endParaRPr sz="4000"/>
          </a:p>
        </p:txBody>
      </p:sp>
      <p:pic>
        <p:nvPicPr>
          <p:cNvPr id="320" name="Google Shape;3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03399" y="0"/>
            <a:ext cx="1040599" cy="10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37" y="1407906"/>
            <a:ext cx="5079926" cy="337817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47"/>
          <p:cNvSpPr txBox="1"/>
          <p:nvPr/>
        </p:nvSpPr>
        <p:spPr>
          <a:xfrm>
            <a:off x="7191125" y="4248675"/>
            <a:ext cx="2064600" cy="78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Antic"/>
                <a:ea typeface="Antic"/>
                <a:cs typeface="Antic"/>
                <a:sym typeface="Antic"/>
              </a:rPr>
              <a:t>Oxyfuel plant in Schwarze Pumpe, Germany</a:t>
            </a:r>
            <a:endParaRPr sz="1200">
              <a:solidFill>
                <a:schemeClr val="accent3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"/>
          <p:cNvSpPr/>
          <p:nvPr/>
        </p:nvSpPr>
        <p:spPr>
          <a:xfrm>
            <a:off x="720000" y="1366800"/>
            <a:ext cx="5195100" cy="2409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48"/>
          <p:cNvSpPr txBox="1"/>
          <p:nvPr>
            <p:ph type="ctrTitle"/>
          </p:nvPr>
        </p:nvSpPr>
        <p:spPr>
          <a:xfrm flipH="1">
            <a:off x="868800" y="1914600"/>
            <a:ext cx="3449700" cy="97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Phase III</a:t>
            </a:r>
            <a:endParaRPr sz="5200"/>
          </a:p>
        </p:txBody>
      </p:sp>
      <p:sp>
        <p:nvSpPr>
          <p:cNvPr id="330" name="Google Shape;330;p48"/>
          <p:cNvSpPr txBox="1"/>
          <p:nvPr>
            <p:ph idx="1" type="subTitle"/>
          </p:nvPr>
        </p:nvSpPr>
        <p:spPr>
          <a:xfrm flipH="1">
            <a:off x="868806" y="2937892"/>
            <a:ext cx="36291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Decarbonization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2030-2050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48"/>
          <p:cNvSpPr/>
          <p:nvPr/>
        </p:nvSpPr>
        <p:spPr>
          <a:xfrm rot="5400000">
            <a:off x="183150" y="2252250"/>
            <a:ext cx="10737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2" name="Google Shape;332;p48"/>
          <p:cNvPicPr preferRelativeResize="0"/>
          <p:nvPr/>
        </p:nvPicPr>
        <p:blipFill rotWithShape="1">
          <a:blip r:embed="rId3">
            <a:alphaModFix/>
          </a:blip>
          <a:srcRect b="0" l="0" r="58445" t="0"/>
          <a:stretch/>
        </p:blipFill>
        <p:spPr>
          <a:xfrm>
            <a:off x="5024329" y="1058554"/>
            <a:ext cx="3257075" cy="3026382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8"/>
          <p:cNvSpPr/>
          <p:nvPr/>
        </p:nvSpPr>
        <p:spPr>
          <a:xfrm>
            <a:off x="7993975" y="925125"/>
            <a:ext cx="3645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8"/>
          <p:cNvSpPr/>
          <p:nvPr/>
        </p:nvSpPr>
        <p:spPr>
          <a:xfrm rot="-5400000">
            <a:off x="6402963" y="3312575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025" y="-12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9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Implementation: Complete Decarbonization</a:t>
            </a:r>
            <a:endParaRPr/>
          </a:p>
        </p:txBody>
      </p:sp>
      <p:sp>
        <p:nvSpPr>
          <p:cNvPr id="341" name="Google Shape;341;p49"/>
          <p:cNvSpPr txBox="1"/>
          <p:nvPr>
            <p:ph idx="2" type="ctrTitle"/>
          </p:nvPr>
        </p:nvSpPr>
        <p:spPr>
          <a:xfrm>
            <a:off x="504808" y="3680538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Creative approaches to funding</a:t>
            </a:r>
            <a:endParaRPr sz="1800"/>
          </a:p>
        </p:txBody>
      </p:sp>
      <p:sp>
        <p:nvSpPr>
          <p:cNvPr id="342" name="Google Shape;342;p49"/>
          <p:cNvSpPr txBox="1"/>
          <p:nvPr>
            <p:ph idx="3" type="ctrTitle"/>
          </p:nvPr>
        </p:nvSpPr>
        <p:spPr>
          <a:xfrm>
            <a:off x="2261501" y="3361338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Transparency </a:t>
            </a:r>
            <a:endParaRPr sz="1800"/>
          </a:p>
        </p:txBody>
      </p:sp>
      <p:sp>
        <p:nvSpPr>
          <p:cNvPr id="343" name="Google Shape;343;p49"/>
          <p:cNvSpPr txBox="1"/>
          <p:nvPr>
            <p:ph idx="5" type="ctrTitle"/>
          </p:nvPr>
        </p:nvSpPr>
        <p:spPr>
          <a:xfrm>
            <a:off x="4278854" y="3517288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Accountability to the public</a:t>
            </a:r>
            <a:endParaRPr sz="1800"/>
          </a:p>
        </p:txBody>
      </p:sp>
      <p:sp>
        <p:nvSpPr>
          <p:cNvPr id="344" name="Google Shape;344;p49"/>
          <p:cNvSpPr txBox="1"/>
          <p:nvPr>
            <p:ph idx="7" type="ctrTitle"/>
          </p:nvPr>
        </p:nvSpPr>
        <p:spPr>
          <a:xfrm>
            <a:off x="504800" y="1759569"/>
            <a:ext cx="1614600" cy="64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Understanding local communities </a:t>
            </a:r>
            <a:endParaRPr sz="1800"/>
          </a:p>
        </p:txBody>
      </p:sp>
      <p:sp>
        <p:nvSpPr>
          <p:cNvPr id="345" name="Google Shape;345;p49"/>
          <p:cNvSpPr txBox="1"/>
          <p:nvPr>
            <p:ph idx="9" type="ctrTitle"/>
          </p:nvPr>
        </p:nvSpPr>
        <p:spPr>
          <a:xfrm>
            <a:off x="2340768" y="20143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Cooperation with regulatory bodies </a:t>
            </a:r>
            <a:endParaRPr sz="1800"/>
          </a:p>
        </p:txBody>
      </p:sp>
      <p:sp>
        <p:nvSpPr>
          <p:cNvPr id="346" name="Google Shape;346;p49"/>
          <p:cNvSpPr txBox="1"/>
          <p:nvPr>
            <p:ph idx="14" type="ctrTitle"/>
          </p:nvPr>
        </p:nvSpPr>
        <p:spPr>
          <a:xfrm>
            <a:off x="4344479" y="2203306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Tailored approaches to a community’s resources</a:t>
            </a:r>
            <a:endParaRPr sz="1800"/>
          </a:p>
        </p:txBody>
      </p:sp>
      <p:pic>
        <p:nvPicPr>
          <p:cNvPr id="347" name="Google Shape;34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6226" y="1923674"/>
            <a:ext cx="2795200" cy="159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/>
          <p:nvPr>
            <p:ph type="ctrTitle"/>
          </p:nvPr>
        </p:nvSpPr>
        <p:spPr>
          <a:xfrm>
            <a:off x="653825" y="114175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Proposed Solutions: Phase III</a:t>
            </a:r>
            <a:endParaRPr sz="3500"/>
          </a:p>
        </p:txBody>
      </p:sp>
      <p:sp>
        <p:nvSpPr>
          <p:cNvPr id="354" name="Google Shape;354;p50"/>
          <p:cNvSpPr txBox="1"/>
          <p:nvPr>
            <p:ph idx="2" type="ctrTitle"/>
          </p:nvPr>
        </p:nvSpPr>
        <p:spPr>
          <a:xfrm>
            <a:off x="2167258" y="4087200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HYDROELECTRIC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55" name="Google Shape;355;p50"/>
          <p:cNvSpPr txBox="1"/>
          <p:nvPr>
            <p:ph idx="1" type="subTitle"/>
          </p:nvPr>
        </p:nvSpPr>
        <p:spPr>
          <a:xfrm>
            <a:off x="2195300" y="4281194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Producing energy from water resources</a:t>
            </a:r>
            <a:endParaRPr/>
          </a:p>
        </p:txBody>
      </p:sp>
      <p:sp>
        <p:nvSpPr>
          <p:cNvPr id="356" name="Google Shape;356;p50"/>
          <p:cNvSpPr txBox="1"/>
          <p:nvPr>
            <p:ph idx="5" type="ctrTitle"/>
          </p:nvPr>
        </p:nvSpPr>
        <p:spPr>
          <a:xfrm>
            <a:off x="5383179" y="4123813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3"/>
                </a:solidFill>
              </a:rPr>
              <a:t>GEOTHERMAL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57" name="Google Shape;357;p50"/>
          <p:cNvSpPr txBox="1"/>
          <p:nvPr>
            <p:ph idx="6" type="subTitle"/>
          </p:nvPr>
        </p:nvSpPr>
        <p:spPr>
          <a:xfrm>
            <a:off x="5411224" y="4317806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Producing energy from the Earth’s heat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50"/>
          <p:cNvSpPr txBox="1"/>
          <p:nvPr>
            <p:ph idx="7" type="ctrTitle"/>
          </p:nvPr>
        </p:nvSpPr>
        <p:spPr>
          <a:xfrm>
            <a:off x="672008" y="22187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NUCLEAR</a:t>
            </a:r>
            <a:endParaRPr/>
          </a:p>
        </p:txBody>
      </p:sp>
      <p:sp>
        <p:nvSpPr>
          <p:cNvPr id="359" name="Google Shape;359;p50"/>
          <p:cNvSpPr txBox="1"/>
          <p:nvPr>
            <p:ph idx="8" type="subTitle"/>
          </p:nvPr>
        </p:nvSpPr>
        <p:spPr>
          <a:xfrm>
            <a:off x="700050" y="2412730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Producing energy through the fission of Uranium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50"/>
          <p:cNvSpPr txBox="1"/>
          <p:nvPr>
            <p:ph idx="9" type="ctrTitle"/>
          </p:nvPr>
        </p:nvSpPr>
        <p:spPr>
          <a:xfrm>
            <a:off x="3768568" y="22187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SOLAR</a:t>
            </a:r>
            <a:endParaRPr/>
          </a:p>
        </p:txBody>
      </p:sp>
      <p:sp>
        <p:nvSpPr>
          <p:cNvPr id="361" name="Google Shape;361;p50"/>
          <p:cNvSpPr txBox="1"/>
          <p:nvPr>
            <p:ph idx="13" type="subTitle"/>
          </p:nvPr>
        </p:nvSpPr>
        <p:spPr>
          <a:xfrm>
            <a:off x="3781850" y="2401930"/>
            <a:ext cx="1558500" cy="8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Producing energy from solar rays</a:t>
            </a:r>
            <a:endParaRPr/>
          </a:p>
        </p:txBody>
      </p:sp>
      <p:sp>
        <p:nvSpPr>
          <p:cNvPr id="362" name="Google Shape;362;p50"/>
          <p:cNvSpPr txBox="1"/>
          <p:nvPr>
            <p:ph idx="14" type="ctrTitle"/>
          </p:nvPr>
        </p:nvSpPr>
        <p:spPr>
          <a:xfrm>
            <a:off x="6839079" y="2218731"/>
            <a:ext cx="16146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WIND</a:t>
            </a:r>
            <a:endParaRPr/>
          </a:p>
        </p:txBody>
      </p:sp>
      <p:sp>
        <p:nvSpPr>
          <p:cNvPr id="363" name="Google Shape;363;p50"/>
          <p:cNvSpPr txBox="1"/>
          <p:nvPr>
            <p:ph idx="15" type="subTitle"/>
          </p:nvPr>
        </p:nvSpPr>
        <p:spPr>
          <a:xfrm>
            <a:off x="6867124" y="2412730"/>
            <a:ext cx="1558500" cy="83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Producing energy from wind</a:t>
            </a:r>
            <a:endParaRPr/>
          </a:p>
        </p:txBody>
      </p:sp>
      <p:sp>
        <p:nvSpPr>
          <p:cNvPr id="364" name="Google Shape;364;p50"/>
          <p:cNvSpPr/>
          <p:nvPr/>
        </p:nvSpPr>
        <p:spPr>
          <a:xfrm>
            <a:off x="8793375" y="2224675"/>
            <a:ext cx="847500" cy="5757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50"/>
          <p:cNvSpPr/>
          <p:nvPr/>
        </p:nvSpPr>
        <p:spPr>
          <a:xfrm>
            <a:off x="-385750" y="4526400"/>
            <a:ext cx="847500" cy="2907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6" name="Google Shape;366;p50"/>
          <p:cNvGrpSpPr/>
          <p:nvPr/>
        </p:nvGrpSpPr>
        <p:grpSpPr>
          <a:xfrm>
            <a:off x="6026521" y="3559558"/>
            <a:ext cx="370690" cy="333070"/>
            <a:chOff x="1718130" y="503425"/>
            <a:chExt cx="5228350" cy="4697750"/>
          </a:xfrm>
        </p:grpSpPr>
        <p:sp>
          <p:nvSpPr>
            <p:cNvPr id="367" name="Google Shape;367;p50"/>
            <p:cNvSpPr/>
            <p:nvPr/>
          </p:nvSpPr>
          <p:spPr>
            <a:xfrm>
              <a:off x="1718130" y="503425"/>
              <a:ext cx="5228350" cy="4697750"/>
            </a:xfrm>
            <a:custGeom>
              <a:rect b="b" l="l" r="r" t="t"/>
              <a:pathLst>
                <a:path extrusionOk="0" h="187910" w="209134">
                  <a:moveTo>
                    <a:pt x="33454" y="83869"/>
                  </a:moveTo>
                  <a:cubicBezTo>
                    <a:pt x="34999" y="83869"/>
                    <a:pt x="37842" y="87717"/>
                    <a:pt x="37842" y="93967"/>
                  </a:cubicBezTo>
                  <a:cubicBezTo>
                    <a:pt x="37842" y="100217"/>
                    <a:pt x="34999" y="104040"/>
                    <a:pt x="33454" y="104040"/>
                  </a:cubicBezTo>
                  <a:cubicBezTo>
                    <a:pt x="31886" y="104040"/>
                    <a:pt x="29043" y="100217"/>
                    <a:pt x="29043" y="93967"/>
                  </a:cubicBezTo>
                  <a:cubicBezTo>
                    <a:pt x="29043" y="87717"/>
                    <a:pt x="31886" y="83869"/>
                    <a:pt x="33454" y="83869"/>
                  </a:cubicBezTo>
                  <a:close/>
                  <a:moveTo>
                    <a:pt x="153033" y="83869"/>
                  </a:moveTo>
                  <a:lnTo>
                    <a:pt x="153033" y="104040"/>
                  </a:lnTo>
                  <a:lnTo>
                    <a:pt x="109554" y="104040"/>
                  </a:lnTo>
                  <a:lnTo>
                    <a:pt x="129700" y="83869"/>
                  </a:lnTo>
                  <a:close/>
                  <a:moveTo>
                    <a:pt x="200972" y="83869"/>
                  </a:moveTo>
                  <a:lnTo>
                    <a:pt x="200972" y="91786"/>
                  </a:lnTo>
                  <a:lnTo>
                    <a:pt x="188301" y="91786"/>
                  </a:lnTo>
                  <a:cubicBezTo>
                    <a:pt x="186046" y="91786"/>
                    <a:pt x="184208" y="93599"/>
                    <a:pt x="184208" y="95854"/>
                  </a:cubicBezTo>
                  <a:cubicBezTo>
                    <a:pt x="184208" y="98133"/>
                    <a:pt x="186046" y="99947"/>
                    <a:pt x="188301" y="99947"/>
                  </a:cubicBezTo>
                  <a:lnTo>
                    <a:pt x="200972" y="99947"/>
                  </a:lnTo>
                  <a:lnTo>
                    <a:pt x="200972" y="104040"/>
                  </a:lnTo>
                  <a:lnTo>
                    <a:pt x="161194" y="104040"/>
                  </a:lnTo>
                  <a:lnTo>
                    <a:pt x="161194" y="83869"/>
                  </a:lnTo>
                  <a:close/>
                  <a:moveTo>
                    <a:pt x="187884" y="8186"/>
                  </a:moveTo>
                  <a:cubicBezTo>
                    <a:pt x="188546" y="8186"/>
                    <a:pt x="189159" y="8431"/>
                    <a:pt x="189624" y="8897"/>
                  </a:cubicBezTo>
                  <a:cubicBezTo>
                    <a:pt x="190090" y="9363"/>
                    <a:pt x="190360" y="9975"/>
                    <a:pt x="190360" y="10637"/>
                  </a:cubicBezTo>
                  <a:cubicBezTo>
                    <a:pt x="190360" y="11299"/>
                    <a:pt x="190090" y="11936"/>
                    <a:pt x="189624" y="12402"/>
                  </a:cubicBezTo>
                  <a:lnTo>
                    <a:pt x="23014" y="179012"/>
                  </a:lnTo>
                  <a:cubicBezTo>
                    <a:pt x="22536" y="179490"/>
                    <a:pt x="21899" y="179729"/>
                    <a:pt x="21261" y="179729"/>
                  </a:cubicBezTo>
                  <a:cubicBezTo>
                    <a:pt x="20624" y="179729"/>
                    <a:pt x="19987" y="179490"/>
                    <a:pt x="19509" y="179012"/>
                  </a:cubicBezTo>
                  <a:cubicBezTo>
                    <a:pt x="19043" y="178571"/>
                    <a:pt x="18798" y="177934"/>
                    <a:pt x="18798" y="177272"/>
                  </a:cubicBezTo>
                  <a:cubicBezTo>
                    <a:pt x="18798" y="176611"/>
                    <a:pt x="19043" y="175973"/>
                    <a:pt x="19509" y="175532"/>
                  </a:cubicBezTo>
                  <a:lnTo>
                    <a:pt x="186144" y="8897"/>
                  </a:lnTo>
                  <a:cubicBezTo>
                    <a:pt x="186585" y="8431"/>
                    <a:pt x="187223" y="8186"/>
                    <a:pt x="187884" y="8186"/>
                  </a:cubicBezTo>
                  <a:close/>
                  <a:moveTo>
                    <a:pt x="187884" y="0"/>
                  </a:moveTo>
                  <a:cubicBezTo>
                    <a:pt x="185041" y="0"/>
                    <a:pt x="182370" y="1103"/>
                    <a:pt x="180360" y="3113"/>
                  </a:cubicBezTo>
                  <a:lnTo>
                    <a:pt x="107765" y="75708"/>
                  </a:lnTo>
                  <a:lnTo>
                    <a:pt x="74286" y="75708"/>
                  </a:lnTo>
                  <a:cubicBezTo>
                    <a:pt x="72031" y="75708"/>
                    <a:pt x="70218" y="77546"/>
                    <a:pt x="70218" y="79801"/>
                  </a:cubicBezTo>
                  <a:cubicBezTo>
                    <a:pt x="70218" y="82056"/>
                    <a:pt x="72031" y="83869"/>
                    <a:pt x="74286" y="83869"/>
                  </a:cubicBezTo>
                  <a:lnTo>
                    <a:pt x="99604" y="83869"/>
                  </a:lnTo>
                  <a:lnTo>
                    <a:pt x="79433" y="104040"/>
                  </a:lnTo>
                  <a:lnTo>
                    <a:pt x="43969" y="104040"/>
                  </a:lnTo>
                  <a:cubicBezTo>
                    <a:pt x="45268" y="101173"/>
                    <a:pt x="46003" y="97717"/>
                    <a:pt x="46003" y="93967"/>
                  </a:cubicBezTo>
                  <a:cubicBezTo>
                    <a:pt x="46003" y="90193"/>
                    <a:pt x="45268" y="86761"/>
                    <a:pt x="43969" y="83869"/>
                  </a:cubicBezTo>
                  <a:lnTo>
                    <a:pt x="46126" y="83869"/>
                  </a:lnTo>
                  <a:cubicBezTo>
                    <a:pt x="48380" y="83869"/>
                    <a:pt x="50194" y="82056"/>
                    <a:pt x="50194" y="79801"/>
                  </a:cubicBezTo>
                  <a:cubicBezTo>
                    <a:pt x="50194" y="77546"/>
                    <a:pt x="48380" y="75708"/>
                    <a:pt x="46126" y="75708"/>
                  </a:cubicBezTo>
                  <a:lnTo>
                    <a:pt x="37523" y="75708"/>
                  </a:lnTo>
                  <a:lnTo>
                    <a:pt x="37523" y="59777"/>
                  </a:lnTo>
                  <a:cubicBezTo>
                    <a:pt x="37523" y="55758"/>
                    <a:pt x="40807" y="52474"/>
                    <a:pt x="44827" y="52474"/>
                  </a:cubicBezTo>
                  <a:lnTo>
                    <a:pt x="73183" y="52474"/>
                  </a:lnTo>
                  <a:cubicBezTo>
                    <a:pt x="83795" y="52474"/>
                    <a:pt x="92423" y="43846"/>
                    <a:pt x="92423" y="33259"/>
                  </a:cubicBezTo>
                  <a:cubicBezTo>
                    <a:pt x="92423" y="31004"/>
                    <a:pt x="90584" y="29166"/>
                    <a:pt x="88330" y="29166"/>
                  </a:cubicBezTo>
                  <a:cubicBezTo>
                    <a:pt x="86075" y="29166"/>
                    <a:pt x="84237" y="31004"/>
                    <a:pt x="84237" y="33259"/>
                  </a:cubicBezTo>
                  <a:cubicBezTo>
                    <a:pt x="84237" y="39361"/>
                    <a:pt x="79286" y="44312"/>
                    <a:pt x="73183" y="44312"/>
                  </a:cubicBezTo>
                  <a:lnTo>
                    <a:pt x="44827" y="44312"/>
                  </a:lnTo>
                  <a:cubicBezTo>
                    <a:pt x="38111" y="44312"/>
                    <a:pt x="32401" y="48601"/>
                    <a:pt x="30268" y="54606"/>
                  </a:cubicBezTo>
                  <a:cubicBezTo>
                    <a:pt x="27768" y="52988"/>
                    <a:pt x="24803" y="52032"/>
                    <a:pt x="21617" y="52032"/>
                  </a:cubicBezTo>
                  <a:lnTo>
                    <a:pt x="15490" y="52032"/>
                  </a:lnTo>
                  <a:cubicBezTo>
                    <a:pt x="11446" y="52032"/>
                    <a:pt x="8161" y="48748"/>
                    <a:pt x="8161" y="44729"/>
                  </a:cubicBezTo>
                  <a:cubicBezTo>
                    <a:pt x="8161" y="40709"/>
                    <a:pt x="11446" y="37425"/>
                    <a:pt x="15490" y="37425"/>
                  </a:cubicBezTo>
                  <a:lnTo>
                    <a:pt x="43822" y="37425"/>
                  </a:lnTo>
                  <a:cubicBezTo>
                    <a:pt x="54434" y="37425"/>
                    <a:pt x="63061" y="28798"/>
                    <a:pt x="63061" y="18186"/>
                  </a:cubicBezTo>
                  <a:cubicBezTo>
                    <a:pt x="63061" y="15931"/>
                    <a:pt x="61223" y="14117"/>
                    <a:pt x="58968" y="14117"/>
                  </a:cubicBezTo>
                  <a:cubicBezTo>
                    <a:pt x="56713" y="14117"/>
                    <a:pt x="54900" y="15931"/>
                    <a:pt x="54900" y="18186"/>
                  </a:cubicBezTo>
                  <a:cubicBezTo>
                    <a:pt x="54900" y="24288"/>
                    <a:pt x="49924" y="29264"/>
                    <a:pt x="43822" y="29264"/>
                  </a:cubicBezTo>
                  <a:lnTo>
                    <a:pt x="15490" y="29264"/>
                  </a:lnTo>
                  <a:cubicBezTo>
                    <a:pt x="6936" y="29264"/>
                    <a:pt x="0" y="36200"/>
                    <a:pt x="0" y="44729"/>
                  </a:cubicBezTo>
                  <a:cubicBezTo>
                    <a:pt x="0" y="53258"/>
                    <a:pt x="6936" y="60194"/>
                    <a:pt x="15490" y="60194"/>
                  </a:cubicBezTo>
                  <a:lnTo>
                    <a:pt x="21617" y="60194"/>
                  </a:lnTo>
                  <a:cubicBezTo>
                    <a:pt x="25881" y="60194"/>
                    <a:pt x="29362" y="63674"/>
                    <a:pt x="29362" y="67963"/>
                  </a:cubicBezTo>
                  <a:lnTo>
                    <a:pt x="29362" y="76664"/>
                  </a:lnTo>
                  <a:cubicBezTo>
                    <a:pt x="24386" y="79090"/>
                    <a:pt x="20881" y="85806"/>
                    <a:pt x="20881" y="93967"/>
                  </a:cubicBezTo>
                  <a:cubicBezTo>
                    <a:pt x="20881" y="104187"/>
                    <a:pt x="26396" y="112201"/>
                    <a:pt x="33454" y="112201"/>
                  </a:cubicBezTo>
                  <a:lnTo>
                    <a:pt x="71272" y="112201"/>
                  </a:lnTo>
                  <a:lnTo>
                    <a:pt x="13725" y="169748"/>
                  </a:lnTo>
                  <a:cubicBezTo>
                    <a:pt x="11715" y="171758"/>
                    <a:pt x="10612" y="174429"/>
                    <a:pt x="10612" y="177272"/>
                  </a:cubicBezTo>
                  <a:cubicBezTo>
                    <a:pt x="10612" y="180115"/>
                    <a:pt x="11715" y="182787"/>
                    <a:pt x="13725" y="184796"/>
                  </a:cubicBezTo>
                  <a:cubicBezTo>
                    <a:pt x="15808" y="186880"/>
                    <a:pt x="18529" y="187909"/>
                    <a:pt x="21249" y="187909"/>
                  </a:cubicBezTo>
                  <a:cubicBezTo>
                    <a:pt x="23994" y="187909"/>
                    <a:pt x="26715" y="186880"/>
                    <a:pt x="28773" y="184796"/>
                  </a:cubicBezTo>
                  <a:lnTo>
                    <a:pt x="101368" y="112201"/>
                  </a:lnTo>
                  <a:lnTo>
                    <a:pt x="205065" y="112201"/>
                  </a:lnTo>
                  <a:cubicBezTo>
                    <a:pt x="207320" y="112201"/>
                    <a:pt x="209133" y="110388"/>
                    <a:pt x="209133" y="108108"/>
                  </a:cubicBezTo>
                  <a:lnTo>
                    <a:pt x="209133" y="79801"/>
                  </a:lnTo>
                  <a:cubicBezTo>
                    <a:pt x="209133" y="77546"/>
                    <a:pt x="207320" y="75708"/>
                    <a:pt x="205065" y="75708"/>
                  </a:cubicBezTo>
                  <a:lnTo>
                    <a:pt x="137862" y="75708"/>
                  </a:lnTo>
                  <a:lnTo>
                    <a:pt x="195408" y="18161"/>
                  </a:lnTo>
                  <a:cubicBezTo>
                    <a:pt x="197418" y="16176"/>
                    <a:pt x="198521" y="13505"/>
                    <a:pt x="198521" y="10637"/>
                  </a:cubicBezTo>
                  <a:cubicBezTo>
                    <a:pt x="198521" y="7794"/>
                    <a:pt x="197418" y="5123"/>
                    <a:pt x="195408" y="3113"/>
                  </a:cubicBezTo>
                  <a:cubicBezTo>
                    <a:pt x="193399" y="1103"/>
                    <a:pt x="190727" y="0"/>
                    <a:pt x="187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50"/>
            <p:cNvSpPr/>
            <p:nvPr/>
          </p:nvSpPr>
          <p:spPr>
            <a:xfrm>
              <a:off x="2534925" y="2396100"/>
              <a:ext cx="207125" cy="204075"/>
            </a:xfrm>
            <a:custGeom>
              <a:rect b="b" l="l" r="r" t="t"/>
              <a:pathLst>
                <a:path extrusionOk="0" h="8163" w="8285">
                  <a:moveTo>
                    <a:pt x="4093" y="1"/>
                  </a:moveTo>
                  <a:cubicBezTo>
                    <a:pt x="1838" y="1"/>
                    <a:pt x="0" y="1839"/>
                    <a:pt x="0" y="4094"/>
                  </a:cubicBezTo>
                  <a:cubicBezTo>
                    <a:pt x="0" y="6349"/>
                    <a:pt x="1838" y="8162"/>
                    <a:pt x="4093" y="8162"/>
                  </a:cubicBezTo>
                  <a:lnTo>
                    <a:pt x="4191" y="8162"/>
                  </a:lnTo>
                  <a:cubicBezTo>
                    <a:pt x="6446" y="8162"/>
                    <a:pt x="8284" y="6349"/>
                    <a:pt x="8284" y="4094"/>
                  </a:cubicBezTo>
                  <a:cubicBezTo>
                    <a:pt x="8284" y="1839"/>
                    <a:pt x="6446" y="1"/>
                    <a:pt x="4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50"/>
            <p:cNvSpPr/>
            <p:nvPr/>
          </p:nvSpPr>
          <p:spPr>
            <a:xfrm>
              <a:off x="5499875" y="2798050"/>
              <a:ext cx="207125" cy="204075"/>
            </a:xfrm>
            <a:custGeom>
              <a:rect b="b" l="l" r="r" t="t"/>
              <a:pathLst>
                <a:path extrusionOk="0" h="8163" w="8285">
                  <a:moveTo>
                    <a:pt x="4093" y="1"/>
                  </a:moveTo>
                  <a:cubicBezTo>
                    <a:pt x="1838" y="1"/>
                    <a:pt x="0" y="1814"/>
                    <a:pt x="0" y="4069"/>
                  </a:cubicBezTo>
                  <a:cubicBezTo>
                    <a:pt x="0" y="6348"/>
                    <a:pt x="1838" y="8162"/>
                    <a:pt x="4093" y="8162"/>
                  </a:cubicBezTo>
                  <a:lnTo>
                    <a:pt x="4191" y="8162"/>
                  </a:lnTo>
                  <a:cubicBezTo>
                    <a:pt x="6446" y="8162"/>
                    <a:pt x="8284" y="6348"/>
                    <a:pt x="8284" y="4069"/>
                  </a:cubicBezTo>
                  <a:cubicBezTo>
                    <a:pt x="8284" y="1814"/>
                    <a:pt x="6446" y="1"/>
                    <a:pt x="4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0" name="Google Shape;370;p50"/>
          <p:cNvGrpSpPr/>
          <p:nvPr/>
        </p:nvGrpSpPr>
        <p:grpSpPr>
          <a:xfrm>
            <a:off x="2819888" y="3507036"/>
            <a:ext cx="323471" cy="370690"/>
            <a:chOff x="1527600" y="238125"/>
            <a:chExt cx="4562350" cy="5228350"/>
          </a:xfrm>
        </p:grpSpPr>
        <p:sp>
          <p:nvSpPr>
            <p:cNvPr id="371" name="Google Shape;371;p50"/>
            <p:cNvSpPr/>
            <p:nvPr/>
          </p:nvSpPr>
          <p:spPr>
            <a:xfrm>
              <a:off x="1566200" y="2597075"/>
              <a:ext cx="4498000" cy="2869400"/>
            </a:xfrm>
            <a:custGeom>
              <a:rect b="b" l="l" r="r" t="t"/>
              <a:pathLst>
                <a:path extrusionOk="0" h="114776" w="179920">
                  <a:moveTo>
                    <a:pt x="89948" y="8162"/>
                  </a:moveTo>
                  <a:cubicBezTo>
                    <a:pt x="91762" y="8162"/>
                    <a:pt x="93232" y="9633"/>
                    <a:pt x="93232" y="11446"/>
                  </a:cubicBezTo>
                  <a:lnTo>
                    <a:pt x="93232" y="13824"/>
                  </a:lnTo>
                  <a:cubicBezTo>
                    <a:pt x="92154" y="13775"/>
                    <a:pt x="91051" y="13750"/>
                    <a:pt x="89948" y="13750"/>
                  </a:cubicBezTo>
                  <a:cubicBezTo>
                    <a:pt x="88845" y="13750"/>
                    <a:pt x="87767" y="13775"/>
                    <a:pt x="86664" y="13824"/>
                  </a:cubicBezTo>
                  <a:lnTo>
                    <a:pt x="86664" y="11446"/>
                  </a:lnTo>
                  <a:cubicBezTo>
                    <a:pt x="86664" y="9633"/>
                    <a:pt x="88134" y="8162"/>
                    <a:pt x="89948" y="8162"/>
                  </a:cubicBezTo>
                  <a:close/>
                  <a:moveTo>
                    <a:pt x="89948" y="21912"/>
                  </a:moveTo>
                  <a:cubicBezTo>
                    <a:pt x="128598" y="21912"/>
                    <a:pt x="160288" y="52278"/>
                    <a:pt x="162421" y="90389"/>
                  </a:cubicBezTo>
                  <a:lnTo>
                    <a:pt x="17500" y="90389"/>
                  </a:lnTo>
                  <a:cubicBezTo>
                    <a:pt x="19632" y="52278"/>
                    <a:pt x="51322" y="21912"/>
                    <a:pt x="89948" y="21912"/>
                  </a:cubicBezTo>
                  <a:close/>
                  <a:moveTo>
                    <a:pt x="171023" y="98575"/>
                  </a:moveTo>
                  <a:cubicBezTo>
                    <a:pt x="169356" y="103256"/>
                    <a:pt x="164871" y="106614"/>
                    <a:pt x="159602" y="106614"/>
                  </a:cubicBezTo>
                  <a:lnTo>
                    <a:pt x="20294" y="106614"/>
                  </a:lnTo>
                  <a:cubicBezTo>
                    <a:pt x="15049" y="106614"/>
                    <a:pt x="10564" y="103256"/>
                    <a:pt x="8873" y="98575"/>
                  </a:cubicBezTo>
                  <a:close/>
                  <a:moveTo>
                    <a:pt x="89948" y="1"/>
                  </a:moveTo>
                  <a:cubicBezTo>
                    <a:pt x="83649" y="1"/>
                    <a:pt x="78502" y="5148"/>
                    <a:pt x="78502" y="11446"/>
                  </a:cubicBezTo>
                  <a:lnTo>
                    <a:pt x="78502" y="14559"/>
                  </a:lnTo>
                  <a:cubicBezTo>
                    <a:pt x="40710" y="19951"/>
                    <a:pt x="11250" y="51616"/>
                    <a:pt x="9314" y="90389"/>
                  </a:cubicBezTo>
                  <a:lnTo>
                    <a:pt x="4094" y="90389"/>
                  </a:lnTo>
                  <a:cubicBezTo>
                    <a:pt x="1839" y="90389"/>
                    <a:pt x="1" y="92227"/>
                    <a:pt x="1" y="94482"/>
                  </a:cubicBezTo>
                  <a:cubicBezTo>
                    <a:pt x="1" y="105683"/>
                    <a:pt x="9118" y="114775"/>
                    <a:pt x="20294" y="114775"/>
                  </a:cubicBezTo>
                  <a:lnTo>
                    <a:pt x="159602" y="114775"/>
                  </a:lnTo>
                  <a:cubicBezTo>
                    <a:pt x="170803" y="114775"/>
                    <a:pt x="179920" y="105683"/>
                    <a:pt x="179920" y="94482"/>
                  </a:cubicBezTo>
                  <a:cubicBezTo>
                    <a:pt x="179920" y="92227"/>
                    <a:pt x="178082" y="90389"/>
                    <a:pt x="175827" y="90389"/>
                  </a:cubicBezTo>
                  <a:lnTo>
                    <a:pt x="170582" y="90389"/>
                  </a:lnTo>
                  <a:cubicBezTo>
                    <a:pt x="168646" y="51616"/>
                    <a:pt x="139211" y="19951"/>
                    <a:pt x="101418" y="14559"/>
                  </a:cubicBezTo>
                  <a:lnTo>
                    <a:pt x="101418" y="11446"/>
                  </a:lnTo>
                  <a:cubicBezTo>
                    <a:pt x="101418" y="5148"/>
                    <a:pt x="96271" y="1"/>
                    <a:pt x="899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50"/>
            <p:cNvSpPr/>
            <p:nvPr/>
          </p:nvSpPr>
          <p:spPr>
            <a:xfrm>
              <a:off x="4119400" y="3421500"/>
              <a:ext cx="952825" cy="681675"/>
            </a:xfrm>
            <a:custGeom>
              <a:rect b="b" l="l" r="r" t="t"/>
              <a:pathLst>
                <a:path extrusionOk="0" h="27267" w="38113">
                  <a:moveTo>
                    <a:pt x="4590" y="0"/>
                  </a:moveTo>
                  <a:cubicBezTo>
                    <a:pt x="2851" y="0"/>
                    <a:pt x="1244" y="1105"/>
                    <a:pt x="687" y="2856"/>
                  </a:cubicBezTo>
                  <a:cubicBezTo>
                    <a:pt x="1" y="5012"/>
                    <a:pt x="1202" y="7292"/>
                    <a:pt x="3359" y="7978"/>
                  </a:cubicBezTo>
                  <a:cubicBezTo>
                    <a:pt x="13897" y="11336"/>
                    <a:pt x="23284" y="17512"/>
                    <a:pt x="30441" y="25845"/>
                  </a:cubicBezTo>
                  <a:cubicBezTo>
                    <a:pt x="31250" y="26776"/>
                    <a:pt x="32402" y="27266"/>
                    <a:pt x="33553" y="27266"/>
                  </a:cubicBezTo>
                  <a:cubicBezTo>
                    <a:pt x="34485" y="27266"/>
                    <a:pt x="35441" y="26948"/>
                    <a:pt x="36200" y="26286"/>
                  </a:cubicBezTo>
                  <a:cubicBezTo>
                    <a:pt x="37916" y="24791"/>
                    <a:pt x="38112" y="22218"/>
                    <a:pt x="36642" y="20502"/>
                  </a:cubicBezTo>
                  <a:cubicBezTo>
                    <a:pt x="28480" y="11017"/>
                    <a:pt x="17819" y="4008"/>
                    <a:pt x="5810" y="184"/>
                  </a:cubicBezTo>
                  <a:cubicBezTo>
                    <a:pt x="5403" y="60"/>
                    <a:pt x="4993" y="0"/>
                    <a:pt x="45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50"/>
            <p:cNvSpPr/>
            <p:nvPr/>
          </p:nvSpPr>
          <p:spPr>
            <a:xfrm>
              <a:off x="3713175" y="3365425"/>
              <a:ext cx="206525" cy="204675"/>
            </a:xfrm>
            <a:custGeom>
              <a:rect b="b" l="l" r="r" t="t"/>
              <a:pathLst>
                <a:path extrusionOk="0" h="8187" w="8261">
                  <a:moveTo>
                    <a:pt x="4069" y="1"/>
                  </a:moveTo>
                  <a:cubicBezTo>
                    <a:pt x="1814" y="1"/>
                    <a:pt x="1" y="1839"/>
                    <a:pt x="1" y="4094"/>
                  </a:cubicBezTo>
                  <a:cubicBezTo>
                    <a:pt x="1" y="6349"/>
                    <a:pt x="1814" y="8187"/>
                    <a:pt x="4069" y="8187"/>
                  </a:cubicBezTo>
                  <a:lnTo>
                    <a:pt x="4192" y="8187"/>
                  </a:lnTo>
                  <a:cubicBezTo>
                    <a:pt x="6446" y="8187"/>
                    <a:pt x="8260" y="6349"/>
                    <a:pt x="8260" y="4094"/>
                  </a:cubicBezTo>
                  <a:cubicBezTo>
                    <a:pt x="8260" y="1839"/>
                    <a:pt x="6446" y="1"/>
                    <a:pt x="41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50"/>
            <p:cNvSpPr/>
            <p:nvPr/>
          </p:nvSpPr>
          <p:spPr>
            <a:xfrm>
              <a:off x="1527600" y="238125"/>
              <a:ext cx="4562350" cy="2247475"/>
            </a:xfrm>
            <a:custGeom>
              <a:rect b="b" l="l" r="r" t="t"/>
              <a:pathLst>
                <a:path extrusionOk="0" h="89899" w="182494">
                  <a:moveTo>
                    <a:pt x="162690" y="8161"/>
                  </a:moveTo>
                  <a:cubicBezTo>
                    <a:pt x="169087" y="8161"/>
                    <a:pt x="174332" y="13382"/>
                    <a:pt x="174332" y="19803"/>
                  </a:cubicBezTo>
                  <a:lnTo>
                    <a:pt x="174332" y="56983"/>
                  </a:lnTo>
                  <a:cubicBezTo>
                    <a:pt x="174332" y="63404"/>
                    <a:pt x="169087" y="68625"/>
                    <a:pt x="162690" y="68625"/>
                  </a:cubicBezTo>
                  <a:lnTo>
                    <a:pt x="104702" y="68625"/>
                  </a:lnTo>
                  <a:cubicBezTo>
                    <a:pt x="103624" y="68625"/>
                    <a:pt x="102595" y="69066"/>
                    <a:pt x="101810" y="69825"/>
                  </a:cubicBezTo>
                  <a:lnTo>
                    <a:pt x="91615" y="80021"/>
                  </a:lnTo>
                  <a:lnTo>
                    <a:pt x="81394" y="69825"/>
                  </a:lnTo>
                  <a:cubicBezTo>
                    <a:pt x="80635" y="69066"/>
                    <a:pt x="79581" y="68625"/>
                    <a:pt x="78502" y="68625"/>
                  </a:cubicBezTo>
                  <a:lnTo>
                    <a:pt x="19804" y="68625"/>
                  </a:lnTo>
                  <a:cubicBezTo>
                    <a:pt x="13383" y="68625"/>
                    <a:pt x="8162" y="63404"/>
                    <a:pt x="8162" y="56983"/>
                  </a:cubicBezTo>
                  <a:lnTo>
                    <a:pt x="8162" y="19803"/>
                  </a:lnTo>
                  <a:cubicBezTo>
                    <a:pt x="8162" y="13382"/>
                    <a:pt x="13383" y="8161"/>
                    <a:pt x="19804" y="8161"/>
                  </a:cubicBezTo>
                  <a:close/>
                  <a:moveTo>
                    <a:pt x="19804" y="0"/>
                  </a:moveTo>
                  <a:cubicBezTo>
                    <a:pt x="8898" y="0"/>
                    <a:pt x="1" y="8897"/>
                    <a:pt x="1" y="19803"/>
                  </a:cubicBezTo>
                  <a:lnTo>
                    <a:pt x="1" y="56983"/>
                  </a:lnTo>
                  <a:cubicBezTo>
                    <a:pt x="1" y="67914"/>
                    <a:pt x="8898" y="76786"/>
                    <a:pt x="19804" y="76786"/>
                  </a:cubicBezTo>
                  <a:lnTo>
                    <a:pt x="76811" y="76786"/>
                  </a:lnTo>
                  <a:lnTo>
                    <a:pt x="88723" y="88697"/>
                  </a:lnTo>
                  <a:cubicBezTo>
                    <a:pt x="89507" y="89506"/>
                    <a:pt x="90561" y="89898"/>
                    <a:pt x="91615" y="89898"/>
                  </a:cubicBezTo>
                  <a:cubicBezTo>
                    <a:pt x="92644" y="89898"/>
                    <a:pt x="93698" y="89506"/>
                    <a:pt x="94507" y="88697"/>
                  </a:cubicBezTo>
                  <a:lnTo>
                    <a:pt x="106393" y="76786"/>
                  </a:lnTo>
                  <a:lnTo>
                    <a:pt x="162690" y="76786"/>
                  </a:lnTo>
                  <a:cubicBezTo>
                    <a:pt x="173596" y="76786"/>
                    <a:pt x="182493" y="67914"/>
                    <a:pt x="182493" y="56983"/>
                  </a:cubicBezTo>
                  <a:lnTo>
                    <a:pt x="182493" y="19803"/>
                  </a:lnTo>
                  <a:cubicBezTo>
                    <a:pt x="182493" y="8897"/>
                    <a:pt x="173596" y="0"/>
                    <a:pt x="1626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50"/>
            <p:cNvSpPr/>
            <p:nvPr/>
          </p:nvSpPr>
          <p:spPr>
            <a:xfrm>
              <a:off x="4565475" y="714800"/>
              <a:ext cx="1113950" cy="1021425"/>
            </a:xfrm>
            <a:custGeom>
              <a:rect b="b" l="l" r="r" t="t"/>
              <a:pathLst>
                <a:path extrusionOk="0" h="40857" w="44558">
                  <a:moveTo>
                    <a:pt x="29926" y="8187"/>
                  </a:moveTo>
                  <a:cubicBezTo>
                    <a:pt x="33479" y="8187"/>
                    <a:pt x="36371" y="11495"/>
                    <a:pt x="36371" y="15564"/>
                  </a:cubicBezTo>
                  <a:cubicBezTo>
                    <a:pt x="36371" y="19632"/>
                    <a:pt x="28627" y="27009"/>
                    <a:pt x="22279" y="31764"/>
                  </a:cubicBezTo>
                  <a:cubicBezTo>
                    <a:pt x="15907" y="27009"/>
                    <a:pt x="8162" y="19632"/>
                    <a:pt x="8162" y="15564"/>
                  </a:cubicBezTo>
                  <a:cubicBezTo>
                    <a:pt x="8162" y="11495"/>
                    <a:pt x="11054" y="8187"/>
                    <a:pt x="14608" y="8187"/>
                  </a:cubicBezTo>
                  <a:cubicBezTo>
                    <a:pt x="16348" y="8187"/>
                    <a:pt x="17965" y="8947"/>
                    <a:pt x="19191" y="10368"/>
                  </a:cubicBezTo>
                  <a:cubicBezTo>
                    <a:pt x="19950" y="11250"/>
                    <a:pt x="21078" y="11765"/>
                    <a:pt x="22279" y="11765"/>
                  </a:cubicBezTo>
                  <a:cubicBezTo>
                    <a:pt x="23455" y="11765"/>
                    <a:pt x="24583" y="11250"/>
                    <a:pt x="25367" y="10368"/>
                  </a:cubicBezTo>
                  <a:cubicBezTo>
                    <a:pt x="26568" y="8947"/>
                    <a:pt x="28210" y="8187"/>
                    <a:pt x="29926" y="8187"/>
                  </a:cubicBezTo>
                  <a:close/>
                  <a:moveTo>
                    <a:pt x="14608" y="1"/>
                  </a:moveTo>
                  <a:cubicBezTo>
                    <a:pt x="6544" y="1"/>
                    <a:pt x="0" y="6986"/>
                    <a:pt x="0" y="15564"/>
                  </a:cubicBezTo>
                  <a:cubicBezTo>
                    <a:pt x="0" y="26078"/>
                    <a:pt x="16642" y="37891"/>
                    <a:pt x="19975" y="40146"/>
                  </a:cubicBezTo>
                  <a:cubicBezTo>
                    <a:pt x="20661" y="40612"/>
                    <a:pt x="21470" y="40857"/>
                    <a:pt x="22279" y="40857"/>
                  </a:cubicBezTo>
                  <a:cubicBezTo>
                    <a:pt x="23063" y="40857"/>
                    <a:pt x="23872" y="40612"/>
                    <a:pt x="24558" y="40146"/>
                  </a:cubicBezTo>
                  <a:cubicBezTo>
                    <a:pt x="27891" y="37891"/>
                    <a:pt x="44557" y="26078"/>
                    <a:pt x="44557" y="15564"/>
                  </a:cubicBezTo>
                  <a:cubicBezTo>
                    <a:pt x="44557" y="6986"/>
                    <a:pt x="37989" y="1"/>
                    <a:pt x="29926" y="1"/>
                  </a:cubicBezTo>
                  <a:cubicBezTo>
                    <a:pt x="27205" y="1"/>
                    <a:pt x="24558" y="834"/>
                    <a:pt x="22279" y="2305"/>
                  </a:cubicBezTo>
                  <a:cubicBezTo>
                    <a:pt x="19999" y="834"/>
                    <a:pt x="17328" y="1"/>
                    <a:pt x="146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50"/>
            <p:cNvSpPr/>
            <p:nvPr/>
          </p:nvSpPr>
          <p:spPr>
            <a:xfrm>
              <a:off x="3257925" y="714800"/>
              <a:ext cx="1113950" cy="1021425"/>
            </a:xfrm>
            <a:custGeom>
              <a:rect b="b" l="l" r="r" t="t"/>
              <a:pathLst>
                <a:path extrusionOk="0" h="40857" w="44558">
                  <a:moveTo>
                    <a:pt x="29950" y="8187"/>
                  </a:moveTo>
                  <a:cubicBezTo>
                    <a:pt x="33504" y="8187"/>
                    <a:pt x="36396" y="11495"/>
                    <a:pt x="36396" y="15564"/>
                  </a:cubicBezTo>
                  <a:cubicBezTo>
                    <a:pt x="36396" y="19632"/>
                    <a:pt x="28651" y="27009"/>
                    <a:pt x="22279" y="31764"/>
                  </a:cubicBezTo>
                  <a:cubicBezTo>
                    <a:pt x="15931" y="27009"/>
                    <a:pt x="8187" y="19632"/>
                    <a:pt x="8187" y="15564"/>
                  </a:cubicBezTo>
                  <a:cubicBezTo>
                    <a:pt x="8187" y="11495"/>
                    <a:pt x="11079" y="8187"/>
                    <a:pt x="14632" y="8187"/>
                  </a:cubicBezTo>
                  <a:cubicBezTo>
                    <a:pt x="16348" y="8187"/>
                    <a:pt x="17990" y="8947"/>
                    <a:pt x="19191" y="10368"/>
                  </a:cubicBezTo>
                  <a:cubicBezTo>
                    <a:pt x="19975" y="11250"/>
                    <a:pt x="21103" y="11765"/>
                    <a:pt x="22279" y="11765"/>
                  </a:cubicBezTo>
                  <a:cubicBezTo>
                    <a:pt x="23480" y="11765"/>
                    <a:pt x="24583" y="11250"/>
                    <a:pt x="25367" y="10368"/>
                  </a:cubicBezTo>
                  <a:cubicBezTo>
                    <a:pt x="26593" y="8947"/>
                    <a:pt x="28210" y="8187"/>
                    <a:pt x="29950" y="8187"/>
                  </a:cubicBezTo>
                  <a:close/>
                  <a:moveTo>
                    <a:pt x="14632" y="1"/>
                  </a:moveTo>
                  <a:cubicBezTo>
                    <a:pt x="6569" y="1"/>
                    <a:pt x="1" y="6986"/>
                    <a:pt x="1" y="15564"/>
                  </a:cubicBezTo>
                  <a:cubicBezTo>
                    <a:pt x="1" y="26078"/>
                    <a:pt x="16667" y="37891"/>
                    <a:pt x="20000" y="40146"/>
                  </a:cubicBezTo>
                  <a:cubicBezTo>
                    <a:pt x="20686" y="40612"/>
                    <a:pt x="21495" y="40857"/>
                    <a:pt x="22279" y="40857"/>
                  </a:cubicBezTo>
                  <a:cubicBezTo>
                    <a:pt x="23088" y="40857"/>
                    <a:pt x="23897" y="40612"/>
                    <a:pt x="24583" y="40146"/>
                  </a:cubicBezTo>
                  <a:cubicBezTo>
                    <a:pt x="27916" y="37891"/>
                    <a:pt x="44558" y="26078"/>
                    <a:pt x="44558" y="15564"/>
                  </a:cubicBezTo>
                  <a:cubicBezTo>
                    <a:pt x="44558" y="6986"/>
                    <a:pt x="38014" y="1"/>
                    <a:pt x="29950" y="1"/>
                  </a:cubicBezTo>
                  <a:cubicBezTo>
                    <a:pt x="27230" y="1"/>
                    <a:pt x="24558" y="834"/>
                    <a:pt x="22279" y="2305"/>
                  </a:cubicBezTo>
                  <a:cubicBezTo>
                    <a:pt x="20000" y="834"/>
                    <a:pt x="17353" y="1"/>
                    <a:pt x="1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50"/>
            <p:cNvSpPr/>
            <p:nvPr/>
          </p:nvSpPr>
          <p:spPr>
            <a:xfrm>
              <a:off x="1951000" y="714800"/>
              <a:ext cx="1113950" cy="1021425"/>
            </a:xfrm>
            <a:custGeom>
              <a:rect b="b" l="l" r="r" t="t"/>
              <a:pathLst>
                <a:path extrusionOk="0" h="40857" w="44558">
                  <a:moveTo>
                    <a:pt x="29926" y="8187"/>
                  </a:moveTo>
                  <a:cubicBezTo>
                    <a:pt x="33504" y="8187"/>
                    <a:pt x="36396" y="11495"/>
                    <a:pt x="36396" y="15564"/>
                  </a:cubicBezTo>
                  <a:cubicBezTo>
                    <a:pt x="36396" y="19632"/>
                    <a:pt x="28651" y="27009"/>
                    <a:pt x="22279" y="31764"/>
                  </a:cubicBezTo>
                  <a:cubicBezTo>
                    <a:pt x="15907" y="27009"/>
                    <a:pt x="8162" y="19632"/>
                    <a:pt x="8162" y="15564"/>
                  </a:cubicBezTo>
                  <a:cubicBezTo>
                    <a:pt x="8162" y="11495"/>
                    <a:pt x="11054" y="8187"/>
                    <a:pt x="14632" y="8187"/>
                  </a:cubicBezTo>
                  <a:cubicBezTo>
                    <a:pt x="16348" y="8187"/>
                    <a:pt x="17965" y="8947"/>
                    <a:pt x="19191" y="10368"/>
                  </a:cubicBezTo>
                  <a:cubicBezTo>
                    <a:pt x="19975" y="11250"/>
                    <a:pt x="21102" y="11765"/>
                    <a:pt x="22279" y="11765"/>
                  </a:cubicBezTo>
                  <a:cubicBezTo>
                    <a:pt x="23455" y="11765"/>
                    <a:pt x="24583" y="11250"/>
                    <a:pt x="25367" y="10368"/>
                  </a:cubicBezTo>
                  <a:cubicBezTo>
                    <a:pt x="26592" y="8947"/>
                    <a:pt x="28210" y="8187"/>
                    <a:pt x="29926" y="8187"/>
                  </a:cubicBezTo>
                  <a:close/>
                  <a:moveTo>
                    <a:pt x="14632" y="1"/>
                  </a:moveTo>
                  <a:cubicBezTo>
                    <a:pt x="6569" y="1"/>
                    <a:pt x="0" y="6986"/>
                    <a:pt x="0" y="15564"/>
                  </a:cubicBezTo>
                  <a:cubicBezTo>
                    <a:pt x="0" y="26078"/>
                    <a:pt x="16642" y="37891"/>
                    <a:pt x="20000" y="40146"/>
                  </a:cubicBezTo>
                  <a:cubicBezTo>
                    <a:pt x="20686" y="40612"/>
                    <a:pt x="21470" y="40857"/>
                    <a:pt x="22279" y="40857"/>
                  </a:cubicBezTo>
                  <a:cubicBezTo>
                    <a:pt x="23088" y="40857"/>
                    <a:pt x="23872" y="40612"/>
                    <a:pt x="24558" y="40146"/>
                  </a:cubicBezTo>
                  <a:cubicBezTo>
                    <a:pt x="27916" y="37891"/>
                    <a:pt x="44557" y="26078"/>
                    <a:pt x="44557" y="15564"/>
                  </a:cubicBezTo>
                  <a:cubicBezTo>
                    <a:pt x="44557" y="6986"/>
                    <a:pt x="37989" y="1"/>
                    <a:pt x="29926" y="1"/>
                  </a:cubicBezTo>
                  <a:cubicBezTo>
                    <a:pt x="27205" y="1"/>
                    <a:pt x="24558" y="834"/>
                    <a:pt x="22279" y="2305"/>
                  </a:cubicBezTo>
                  <a:cubicBezTo>
                    <a:pt x="20000" y="834"/>
                    <a:pt x="17353" y="1"/>
                    <a:pt x="146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78" name="Google Shape;378;p50"/>
          <p:cNvGrpSpPr/>
          <p:nvPr/>
        </p:nvGrpSpPr>
        <p:grpSpPr>
          <a:xfrm>
            <a:off x="4433715" y="1650038"/>
            <a:ext cx="259827" cy="370002"/>
            <a:chOff x="1975500" y="238025"/>
            <a:chExt cx="3664700" cy="5218650"/>
          </a:xfrm>
        </p:grpSpPr>
        <p:sp>
          <p:nvSpPr>
            <p:cNvPr id="379" name="Google Shape;379;p50"/>
            <p:cNvSpPr/>
            <p:nvPr/>
          </p:nvSpPr>
          <p:spPr>
            <a:xfrm>
              <a:off x="1975500" y="238025"/>
              <a:ext cx="3650600" cy="5218650"/>
            </a:xfrm>
            <a:custGeom>
              <a:rect b="b" l="l" r="r" t="t"/>
              <a:pathLst>
                <a:path extrusionOk="0" h="208746" w="146024">
                  <a:moveTo>
                    <a:pt x="72981" y="8496"/>
                  </a:moveTo>
                  <a:cubicBezTo>
                    <a:pt x="83921" y="8496"/>
                    <a:pt x="94855" y="12946"/>
                    <a:pt x="102717" y="21792"/>
                  </a:cubicBezTo>
                  <a:cubicBezTo>
                    <a:pt x="109923" y="29929"/>
                    <a:pt x="113770" y="40762"/>
                    <a:pt x="113599" y="51595"/>
                  </a:cubicBezTo>
                  <a:cubicBezTo>
                    <a:pt x="108893" y="47968"/>
                    <a:pt x="104359" y="43311"/>
                    <a:pt x="102570" y="37502"/>
                  </a:cubicBezTo>
                  <a:cubicBezTo>
                    <a:pt x="101369" y="33630"/>
                    <a:pt x="103354" y="30174"/>
                    <a:pt x="102545" y="26719"/>
                  </a:cubicBezTo>
                  <a:cubicBezTo>
                    <a:pt x="102075" y="24716"/>
                    <a:pt x="100281" y="23550"/>
                    <a:pt x="98459" y="23550"/>
                  </a:cubicBezTo>
                  <a:cubicBezTo>
                    <a:pt x="97337" y="23550"/>
                    <a:pt x="96205" y="23992"/>
                    <a:pt x="95364" y="24954"/>
                  </a:cubicBezTo>
                  <a:cubicBezTo>
                    <a:pt x="89384" y="31841"/>
                    <a:pt x="78943" y="37282"/>
                    <a:pt x="64361" y="41154"/>
                  </a:cubicBezTo>
                  <a:cubicBezTo>
                    <a:pt x="53994" y="43899"/>
                    <a:pt x="43308" y="45443"/>
                    <a:pt x="32622" y="46326"/>
                  </a:cubicBezTo>
                  <a:lnTo>
                    <a:pt x="32622" y="46326"/>
                  </a:lnTo>
                  <a:cubicBezTo>
                    <a:pt x="33578" y="36841"/>
                    <a:pt x="37597" y="27895"/>
                    <a:pt x="43994" y="21033"/>
                  </a:cubicBezTo>
                  <a:cubicBezTo>
                    <a:pt x="51814" y="12658"/>
                    <a:pt x="62401" y="8496"/>
                    <a:pt x="72981" y="8496"/>
                  </a:cubicBezTo>
                  <a:close/>
                  <a:moveTo>
                    <a:pt x="93992" y="37159"/>
                  </a:moveTo>
                  <a:cubicBezTo>
                    <a:pt x="95953" y="47453"/>
                    <a:pt x="104040" y="55320"/>
                    <a:pt x="112471" y="60884"/>
                  </a:cubicBezTo>
                  <a:cubicBezTo>
                    <a:pt x="108084" y="79854"/>
                    <a:pt x="91884" y="93358"/>
                    <a:pt x="73012" y="93358"/>
                  </a:cubicBezTo>
                  <a:cubicBezTo>
                    <a:pt x="51837" y="93358"/>
                    <a:pt x="34411" y="76300"/>
                    <a:pt x="32573" y="54610"/>
                  </a:cubicBezTo>
                  <a:cubicBezTo>
                    <a:pt x="53307" y="52918"/>
                    <a:pt x="76615" y="49536"/>
                    <a:pt x="93992" y="37159"/>
                  </a:cubicBezTo>
                  <a:close/>
                  <a:moveTo>
                    <a:pt x="82644" y="101593"/>
                  </a:moveTo>
                  <a:lnTo>
                    <a:pt x="73012" y="106421"/>
                  </a:lnTo>
                  <a:lnTo>
                    <a:pt x="63380" y="101593"/>
                  </a:lnTo>
                  <a:close/>
                  <a:moveTo>
                    <a:pt x="50023" y="104142"/>
                  </a:moveTo>
                  <a:lnTo>
                    <a:pt x="63797" y="111004"/>
                  </a:lnTo>
                  <a:lnTo>
                    <a:pt x="50023" y="117891"/>
                  </a:lnTo>
                  <a:lnTo>
                    <a:pt x="50023" y="104142"/>
                  </a:lnTo>
                  <a:close/>
                  <a:moveTo>
                    <a:pt x="96002" y="104142"/>
                  </a:moveTo>
                  <a:lnTo>
                    <a:pt x="96002" y="117891"/>
                  </a:lnTo>
                  <a:lnTo>
                    <a:pt x="82228" y="111004"/>
                  </a:lnTo>
                  <a:lnTo>
                    <a:pt x="96002" y="104142"/>
                  </a:lnTo>
                  <a:close/>
                  <a:moveTo>
                    <a:pt x="72999" y="1"/>
                  </a:moveTo>
                  <a:cubicBezTo>
                    <a:pt x="71406" y="1"/>
                    <a:pt x="69792" y="82"/>
                    <a:pt x="68160" y="249"/>
                  </a:cubicBezTo>
                  <a:cubicBezTo>
                    <a:pt x="56739" y="1426"/>
                    <a:pt x="46028" y="6793"/>
                    <a:pt x="37989" y="15396"/>
                  </a:cubicBezTo>
                  <a:cubicBezTo>
                    <a:pt x="29093" y="24929"/>
                    <a:pt x="24166" y="37797"/>
                    <a:pt x="24166" y="50811"/>
                  </a:cubicBezTo>
                  <a:cubicBezTo>
                    <a:pt x="24166" y="68604"/>
                    <a:pt x="33014" y="84290"/>
                    <a:pt x="46371" y="93358"/>
                  </a:cubicBezTo>
                  <a:lnTo>
                    <a:pt x="37695" y="93358"/>
                  </a:lnTo>
                  <a:cubicBezTo>
                    <a:pt x="16912" y="93358"/>
                    <a:pt x="1" y="110293"/>
                    <a:pt x="1" y="131077"/>
                  </a:cubicBezTo>
                  <a:lnTo>
                    <a:pt x="1" y="196932"/>
                  </a:lnTo>
                  <a:cubicBezTo>
                    <a:pt x="1" y="203451"/>
                    <a:pt x="5295" y="208745"/>
                    <a:pt x="11789" y="208745"/>
                  </a:cubicBezTo>
                  <a:lnTo>
                    <a:pt x="134211" y="208745"/>
                  </a:lnTo>
                  <a:cubicBezTo>
                    <a:pt x="140730" y="208745"/>
                    <a:pt x="146024" y="203451"/>
                    <a:pt x="146024" y="196932"/>
                  </a:cubicBezTo>
                  <a:lnTo>
                    <a:pt x="146024" y="191319"/>
                  </a:lnTo>
                  <a:cubicBezTo>
                    <a:pt x="146024" y="188673"/>
                    <a:pt x="143965" y="187349"/>
                    <a:pt x="141907" y="187349"/>
                  </a:cubicBezTo>
                  <a:cubicBezTo>
                    <a:pt x="139848" y="187349"/>
                    <a:pt x="137789" y="188673"/>
                    <a:pt x="137789" y="191319"/>
                  </a:cubicBezTo>
                  <a:lnTo>
                    <a:pt x="137789" y="196932"/>
                  </a:lnTo>
                  <a:cubicBezTo>
                    <a:pt x="137789" y="198893"/>
                    <a:pt x="136171" y="200510"/>
                    <a:pt x="134211" y="200510"/>
                  </a:cubicBezTo>
                  <a:lnTo>
                    <a:pt x="118819" y="200510"/>
                  </a:lnTo>
                  <a:lnTo>
                    <a:pt x="118819" y="178036"/>
                  </a:lnTo>
                  <a:cubicBezTo>
                    <a:pt x="118819" y="175389"/>
                    <a:pt x="116761" y="174065"/>
                    <a:pt x="114702" y="174065"/>
                  </a:cubicBezTo>
                  <a:cubicBezTo>
                    <a:pt x="112643" y="174065"/>
                    <a:pt x="110584" y="175389"/>
                    <a:pt x="110584" y="178036"/>
                  </a:cubicBezTo>
                  <a:lnTo>
                    <a:pt x="110584" y="200510"/>
                  </a:lnTo>
                  <a:lnTo>
                    <a:pt x="77130" y="200510"/>
                  </a:lnTo>
                  <a:lnTo>
                    <a:pt x="77130" y="165169"/>
                  </a:lnTo>
                  <a:cubicBezTo>
                    <a:pt x="77130" y="162531"/>
                    <a:pt x="75066" y="161207"/>
                    <a:pt x="73005" y="161207"/>
                  </a:cubicBezTo>
                  <a:cubicBezTo>
                    <a:pt x="70949" y="161207"/>
                    <a:pt x="68895" y="162525"/>
                    <a:pt x="68895" y="165169"/>
                  </a:cubicBezTo>
                  <a:lnTo>
                    <a:pt x="68895" y="200510"/>
                  </a:lnTo>
                  <a:lnTo>
                    <a:pt x="35440" y="200510"/>
                  </a:lnTo>
                  <a:lnTo>
                    <a:pt x="35440" y="154679"/>
                  </a:lnTo>
                  <a:cubicBezTo>
                    <a:pt x="35440" y="152041"/>
                    <a:pt x="33377" y="150718"/>
                    <a:pt x="31316" y="150718"/>
                  </a:cubicBezTo>
                  <a:cubicBezTo>
                    <a:pt x="29259" y="150718"/>
                    <a:pt x="27205" y="152035"/>
                    <a:pt x="27205" y="154679"/>
                  </a:cubicBezTo>
                  <a:lnTo>
                    <a:pt x="27205" y="200510"/>
                  </a:lnTo>
                  <a:lnTo>
                    <a:pt x="11789" y="200510"/>
                  </a:lnTo>
                  <a:cubicBezTo>
                    <a:pt x="9829" y="200510"/>
                    <a:pt x="8236" y="198917"/>
                    <a:pt x="8236" y="196932"/>
                  </a:cubicBezTo>
                  <a:lnTo>
                    <a:pt x="8236" y="131077"/>
                  </a:lnTo>
                  <a:cubicBezTo>
                    <a:pt x="8236" y="114828"/>
                    <a:pt x="21446" y="101593"/>
                    <a:pt x="37695" y="101593"/>
                  </a:cubicBezTo>
                  <a:lnTo>
                    <a:pt x="41788" y="101593"/>
                  </a:lnTo>
                  <a:lnTo>
                    <a:pt x="41788" y="124533"/>
                  </a:lnTo>
                  <a:cubicBezTo>
                    <a:pt x="41788" y="126885"/>
                    <a:pt x="43805" y="128646"/>
                    <a:pt x="45978" y="128646"/>
                  </a:cubicBezTo>
                  <a:cubicBezTo>
                    <a:pt x="46568" y="128646"/>
                    <a:pt x="47169" y="128516"/>
                    <a:pt x="47744" y="128234"/>
                  </a:cubicBezTo>
                  <a:lnTo>
                    <a:pt x="68895" y="117671"/>
                  </a:lnTo>
                  <a:lnTo>
                    <a:pt x="68895" y="132278"/>
                  </a:lnTo>
                  <a:cubicBezTo>
                    <a:pt x="68895" y="134925"/>
                    <a:pt x="70954" y="136248"/>
                    <a:pt x="73012" y="136248"/>
                  </a:cubicBezTo>
                  <a:cubicBezTo>
                    <a:pt x="75071" y="136248"/>
                    <a:pt x="77130" y="134925"/>
                    <a:pt x="77130" y="132278"/>
                  </a:cubicBezTo>
                  <a:lnTo>
                    <a:pt x="77130" y="117671"/>
                  </a:lnTo>
                  <a:lnTo>
                    <a:pt x="98281" y="128234"/>
                  </a:lnTo>
                  <a:cubicBezTo>
                    <a:pt x="98851" y="128516"/>
                    <a:pt x="99449" y="128646"/>
                    <a:pt x="100037" y="128646"/>
                  </a:cubicBezTo>
                  <a:cubicBezTo>
                    <a:pt x="102204" y="128646"/>
                    <a:pt x="104237" y="126885"/>
                    <a:pt x="104237" y="124533"/>
                  </a:cubicBezTo>
                  <a:lnTo>
                    <a:pt x="104237" y="101593"/>
                  </a:lnTo>
                  <a:lnTo>
                    <a:pt x="108305" y="101593"/>
                  </a:lnTo>
                  <a:cubicBezTo>
                    <a:pt x="124554" y="101593"/>
                    <a:pt x="137789" y="114828"/>
                    <a:pt x="137789" y="131077"/>
                  </a:cubicBezTo>
                  <a:lnTo>
                    <a:pt x="137789" y="158184"/>
                  </a:lnTo>
                  <a:cubicBezTo>
                    <a:pt x="137789" y="160831"/>
                    <a:pt x="139848" y="162154"/>
                    <a:pt x="141907" y="162154"/>
                  </a:cubicBezTo>
                  <a:cubicBezTo>
                    <a:pt x="143965" y="162154"/>
                    <a:pt x="146024" y="160831"/>
                    <a:pt x="146024" y="158184"/>
                  </a:cubicBezTo>
                  <a:lnTo>
                    <a:pt x="146024" y="131077"/>
                  </a:lnTo>
                  <a:cubicBezTo>
                    <a:pt x="146024" y="110293"/>
                    <a:pt x="129088" y="93358"/>
                    <a:pt x="108305" y="93358"/>
                  </a:cubicBezTo>
                  <a:lnTo>
                    <a:pt x="99727" y="93358"/>
                  </a:lnTo>
                  <a:cubicBezTo>
                    <a:pt x="110731" y="85907"/>
                    <a:pt x="118697" y="73898"/>
                    <a:pt x="121099" y="59585"/>
                  </a:cubicBezTo>
                  <a:cubicBezTo>
                    <a:pt x="126129" y="29704"/>
                    <a:pt x="103429" y="1"/>
                    <a:pt x="729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50"/>
            <p:cNvSpPr/>
            <p:nvPr/>
          </p:nvSpPr>
          <p:spPr>
            <a:xfrm>
              <a:off x="4116950" y="3680975"/>
              <a:ext cx="829050" cy="666675"/>
            </a:xfrm>
            <a:custGeom>
              <a:rect b="b" l="l" r="r" t="t"/>
              <a:pathLst>
                <a:path extrusionOk="0" h="26667" w="33162">
                  <a:moveTo>
                    <a:pt x="24926" y="8236"/>
                  </a:moveTo>
                  <a:lnTo>
                    <a:pt x="24926" y="18431"/>
                  </a:lnTo>
                  <a:lnTo>
                    <a:pt x="8236" y="18431"/>
                  </a:lnTo>
                  <a:lnTo>
                    <a:pt x="8236" y="8236"/>
                  </a:lnTo>
                  <a:close/>
                  <a:moveTo>
                    <a:pt x="4118" y="1"/>
                  </a:moveTo>
                  <a:cubicBezTo>
                    <a:pt x="1839" y="1"/>
                    <a:pt x="1" y="1839"/>
                    <a:pt x="1" y="4118"/>
                  </a:cubicBezTo>
                  <a:lnTo>
                    <a:pt x="1" y="22549"/>
                  </a:lnTo>
                  <a:cubicBezTo>
                    <a:pt x="1" y="24828"/>
                    <a:pt x="1839" y="26666"/>
                    <a:pt x="4118" y="26666"/>
                  </a:cubicBezTo>
                  <a:lnTo>
                    <a:pt x="29044" y="26666"/>
                  </a:lnTo>
                  <a:cubicBezTo>
                    <a:pt x="31299" y="26666"/>
                    <a:pt x="33161" y="24828"/>
                    <a:pt x="33161" y="22549"/>
                  </a:cubicBezTo>
                  <a:lnTo>
                    <a:pt x="33161" y="4118"/>
                  </a:lnTo>
                  <a:cubicBezTo>
                    <a:pt x="33161" y="1839"/>
                    <a:pt x="31299" y="1"/>
                    <a:pt x="29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50"/>
            <p:cNvSpPr/>
            <p:nvPr/>
          </p:nvSpPr>
          <p:spPr>
            <a:xfrm>
              <a:off x="3688500" y="3859550"/>
              <a:ext cx="225675" cy="204050"/>
            </a:xfrm>
            <a:custGeom>
              <a:rect b="b" l="l" r="r" t="t"/>
              <a:pathLst>
                <a:path extrusionOk="0" h="8162" w="9027">
                  <a:moveTo>
                    <a:pt x="4572" y="1"/>
                  </a:moveTo>
                  <a:cubicBezTo>
                    <a:pt x="2662" y="1"/>
                    <a:pt x="748" y="1287"/>
                    <a:pt x="424" y="3470"/>
                  </a:cubicBezTo>
                  <a:cubicBezTo>
                    <a:pt x="0" y="6152"/>
                    <a:pt x="2245" y="8161"/>
                    <a:pt x="4578" y="8161"/>
                  </a:cubicBezTo>
                  <a:cubicBezTo>
                    <a:pt x="5485" y="8161"/>
                    <a:pt x="6406" y="7857"/>
                    <a:pt x="7188" y="7171"/>
                  </a:cubicBezTo>
                  <a:cubicBezTo>
                    <a:pt x="8732" y="5823"/>
                    <a:pt x="9026" y="3495"/>
                    <a:pt x="7899" y="1803"/>
                  </a:cubicBezTo>
                  <a:cubicBezTo>
                    <a:pt x="7099" y="564"/>
                    <a:pt x="5836" y="1"/>
                    <a:pt x="45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50"/>
            <p:cNvSpPr/>
            <p:nvPr/>
          </p:nvSpPr>
          <p:spPr>
            <a:xfrm>
              <a:off x="5406125" y="4503150"/>
              <a:ext cx="234075" cy="205300"/>
            </a:xfrm>
            <a:custGeom>
              <a:rect b="b" l="l" r="r" t="t"/>
              <a:pathLst>
                <a:path extrusionOk="0" h="8212" w="9363">
                  <a:moveTo>
                    <a:pt x="4666" y="1"/>
                  </a:moveTo>
                  <a:cubicBezTo>
                    <a:pt x="3872" y="1"/>
                    <a:pt x="3072" y="225"/>
                    <a:pt x="2378" y="691"/>
                  </a:cubicBezTo>
                  <a:cubicBezTo>
                    <a:pt x="515" y="1916"/>
                    <a:pt x="0" y="4514"/>
                    <a:pt x="1250" y="6377"/>
                  </a:cubicBezTo>
                  <a:cubicBezTo>
                    <a:pt x="2023" y="7567"/>
                    <a:pt x="3352" y="8211"/>
                    <a:pt x="4695" y="8211"/>
                  </a:cubicBezTo>
                  <a:cubicBezTo>
                    <a:pt x="5481" y="8211"/>
                    <a:pt x="6273" y="7990"/>
                    <a:pt x="6961" y="7529"/>
                  </a:cubicBezTo>
                  <a:cubicBezTo>
                    <a:pt x="8799" y="6303"/>
                    <a:pt x="9363" y="3656"/>
                    <a:pt x="8088" y="1818"/>
                  </a:cubicBezTo>
                  <a:cubicBezTo>
                    <a:pt x="7320" y="635"/>
                    <a:pt x="6002" y="1"/>
                    <a:pt x="46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83" name="Google Shape;383;p50"/>
          <p:cNvGrpSpPr/>
          <p:nvPr/>
        </p:nvGrpSpPr>
        <p:grpSpPr>
          <a:xfrm>
            <a:off x="1267728" y="1629523"/>
            <a:ext cx="373992" cy="370690"/>
            <a:chOff x="1166725" y="238125"/>
            <a:chExt cx="5274925" cy="5228350"/>
          </a:xfrm>
        </p:grpSpPr>
        <p:sp>
          <p:nvSpPr>
            <p:cNvPr id="384" name="Google Shape;384;p50"/>
            <p:cNvSpPr/>
            <p:nvPr/>
          </p:nvSpPr>
          <p:spPr>
            <a:xfrm>
              <a:off x="1166725" y="789550"/>
              <a:ext cx="5274925" cy="4676925"/>
            </a:xfrm>
            <a:custGeom>
              <a:rect b="b" l="l" r="r" t="t"/>
              <a:pathLst>
                <a:path extrusionOk="0" h="187077" w="210997">
                  <a:moveTo>
                    <a:pt x="139014" y="8162"/>
                  </a:moveTo>
                  <a:lnTo>
                    <a:pt x="148891" y="42009"/>
                  </a:lnTo>
                  <a:cubicBezTo>
                    <a:pt x="149528" y="44141"/>
                    <a:pt x="149871" y="46347"/>
                    <a:pt x="149994" y="48528"/>
                  </a:cubicBezTo>
                  <a:cubicBezTo>
                    <a:pt x="148085" y="49639"/>
                    <a:pt x="144178" y="51392"/>
                    <a:pt x="138473" y="51392"/>
                  </a:cubicBezTo>
                  <a:cubicBezTo>
                    <a:pt x="133851" y="51392"/>
                    <a:pt x="128049" y="50241"/>
                    <a:pt x="121172" y="46666"/>
                  </a:cubicBezTo>
                  <a:cubicBezTo>
                    <a:pt x="113254" y="42547"/>
                    <a:pt x="106380" y="41154"/>
                    <a:pt x="100705" y="41154"/>
                  </a:cubicBezTo>
                  <a:cubicBezTo>
                    <a:pt x="96384" y="41154"/>
                    <a:pt x="92759" y="41962"/>
                    <a:pt x="89898" y="42989"/>
                  </a:cubicBezTo>
                  <a:cubicBezTo>
                    <a:pt x="89972" y="42671"/>
                    <a:pt x="90070" y="42328"/>
                    <a:pt x="90168" y="42009"/>
                  </a:cubicBezTo>
                  <a:lnTo>
                    <a:pt x="100069" y="8162"/>
                  </a:lnTo>
                  <a:close/>
                  <a:moveTo>
                    <a:pt x="100648" y="49336"/>
                  </a:moveTo>
                  <a:cubicBezTo>
                    <a:pt x="105145" y="49336"/>
                    <a:pt x="110758" y="50465"/>
                    <a:pt x="117397" y="53920"/>
                  </a:cubicBezTo>
                  <a:cubicBezTo>
                    <a:pt x="125559" y="58160"/>
                    <a:pt x="132617" y="59582"/>
                    <a:pt x="138426" y="59582"/>
                  </a:cubicBezTo>
                  <a:cubicBezTo>
                    <a:pt x="142568" y="59582"/>
                    <a:pt x="146072" y="58846"/>
                    <a:pt x="148842" y="57915"/>
                  </a:cubicBezTo>
                  <a:lnTo>
                    <a:pt x="148842" y="57915"/>
                  </a:lnTo>
                  <a:cubicBezTo>
                    <a:pt x="147935" y="61028"/>
                    <a:pt x="146465" y="63993"/>
                    <a:pt x="144504" y="66640"/>
                  </a:cubicBezTo>
                  <a:cubicBezTo>
                    <a:pt x="139234" y="73772"/>
                    <a:pt x="130779" y="78012"/>
                    <a:pt x="121907" y="78012"/>
                  </a:cubicBezTo>
                  <a:lnTo>
                    <a:pt x="117152" y="78012"/>
                  </a:lnTo>
                  <a:cubicBezTo>
                    <a:pt x="108280" y="78012"/>
                    <a:pt x="99824" y="73772"/>
                    <a:pt x="94555" y="66640"/>
                  </a:cubicBezTo>
                  <a:cubicBezTo>
                    <a:pt x="91442" y="62425"/>
                    <a:pt x="89604" y="57425"/>
                    <a:pt x="89163" y="52303"/>
                  </a:cubicBezTo>
                  <a:cubicBezTo>
                    <a:pt x="91114" y="51116"/>
                    <a:pt x="95002" y="49336"/>
                    <a:pt x="100648" y="49336"/>
                  </a:cubicBezTo>
                  <a:close/>
                  <a:moveTo>
                    <a:pt x="104089" y="83723"/>
                  </a:moveTo>
                  <a:cubicBezTo>
                    <a:pt x="107692" y="85144"/>
                    <a:pt x="111515" y="85953"/>
                    <a:pt x="115436" y="86149"/>
                  </a:cubicBezTo>
                  <a:lnTo>
                    <a:pt x="115436" y="118599"/>
                  </a:lnTo>
                  <a:lnTo>
                    <a:pt x="110388" y="118599"/>
                  </a:lnTo>
                  <a:cubicBezTo>
                    <a:pt x="108133" y="118599"/>
                    <a:pt x="106319" y="120437"/>
                    <a:pt x="106319" y="122692"/>
                  </a:cubicBezTo>
                  <a:cubicBezTo>
                    <a:pt x="106319" y="124947"/>
                    <a:pt x="108133" y="126760"/>
                    <a:pt x="110388" y="126760"/>
                  </a:cubicBezTo>
                  <a:lnTo>
                    <a:pt x="128671" y="126760"/>
                  </a:lnTo>
                  <a:cubicBezTo>
                    <a:pt x="130926" y="126760"/>
                    <a:pt x="132764" y="124947"/>
                    <a:pt x="132764" y="122692"/>
                  </a:cubicBezTo>
                  <a:cubicBezTo>
                    <a:pt x="132764" y="120437"/>
                    <a:pt x="130926" y="118599"/>
                    <a:pt x="128671" y="118599"/>
                  </a:cubicBezTo>
                  <a:lnTo>
                    <a:pt x="123622" y="118599"/>
                  </a:lnTo>
                  <a:lnTo>
                    <a:pt x="123622" y="86149"/>
                  </a:lnTo>
                  <a:cubicBezTo>
                    <a:pt x="127372" y="85978"/>
                    <a:pt x="131073" y="85193"/>
                    <a:pt x="134529" y="83894"/>
                  </a:cubicBezTo>
                  <a:lnTo>
                    <a:pt x="134529" y="83894"/>
                  </a:lnTo>
                  <a:cubicBezTo>
                    <a:pt x="134308" y="84115"/>
                    <a:pt x="134063" y="84311"/>
                    <a:pt x="133843" y="84532"/>
                  </a:cubicBezTo>
                  <a:cubicBezTo>
                    <a:pt x="128426" y="89948"/>
                    <a:pt x="128426" y="98771"/>
                    <a:pt x="133843" y="104188"/>
                  </a:cubicBezTo>
                  <a:cubicBezTo>
                    <a:pt x="137715" y="108036"/>
                    <a:pt x="139823" y="113182"/>
                    <a:pt x="139823" y="118623"/>
                  </a:cubicBezTo>
                  <a:cubicBezTo>
                    <a:pt x="139823" y="124089"/>
                    <a:pt x="137715" y="129211"/>
                    <a:pt x="133843" y="133059"/>
                  </a:cubicBezTo>
                  <a:cubicBezTo>
                    <a:pt x="129995" y="136931"/>
                    <a:pt x="124872" y="139039"/>
                    <a:pt x="119407" y="139039"/>
                  </a:cubicBezTo>
                  <a:cubicBezTo>
                    <a:pt x="113966" y="139039"/>
                    <a:pt x="108819" y="136931"/>
                    <a:pt x="104971" y="133059"/>
                  </a:cubicBezTo>
                  <a:cubicBezTo>
                    <a:pt x="101099" y="129211"/>
                    <a:pt x="98991" y="124089"/>
                    <a:pt x="98991" y="118623"/>
                  </a:cubicBezTo>
                  <a:cubicBezTo>
                    <a:pt x="98991" y="113182"/>
                    <a:pt x="101099" y="108036"/>
                    <a:pt x="104971" y="104188"/>
                  </a:cubicBezTo>
                  <a:cubicBezTo>
                    <a:pt x="110388" y="98771"/>
                    <a:pt x="110388" y="89948"/>
                    <a:pt x="104971" y="84532"/>
                  </a:cubicBezTo>
                  <a:cubicBezTo>
                    <a:pt x="104677" y="84262"/>
                    <a:pt x="104383" y="83992"/>
                    <a:pt x="104089" y="83723"/>
                  </a:cubicBezTo>
                  <a:close/>
                  <a:moveTo>
                    <a:pt x="97006" y="1"/>
                  </a:moveTo>
                  <a:cubicBezTo>
                    <a:pt x="95192" y="1"/>
                    <a:pt x="93599" y="1202"/>
                    <a:pt x="93084" y="2942"/>
                  </a:cubicBezTo>
                  <a:lnTo>
                    <a:pt x="82325" y="39730"/>
                  </a:lnTo>
                  <a:cubicBezTo>
                    <a:pt x="81345" y="43063"/>
                    <a:pt x="80879" y="46519"/>
                    <a:pt x="80879" y="49950"/>
                  </a:cubicBezTo>
                  <a:cubicBezTo>
                    <a:pt x="80855" y="50244"/>
                    <a:pt x="80855" y="50513"/>
                    <a:pt x="80904" y="50783"/>
                  </a:cubicBezTo>
                  <a:cubicBezTo>
                    <a:pt x="81100" y="58185"/>
                    <a:pt x="83526" y="65464"/>
                    <a:pt x="87987" y="71493"/>
                  </a:cubicBezTo>
                  <a:cubicBezTo>
                    <a:pt x="90781" y="75267"/>
                    <a:pt x="94261" y="78429"/>
                    <a:pt x="98182" y="80831"/>
                  </a:cubicBezTo>
                  <a:cubicBezTo>
                    <a:pt x="97173" y="80605"/>
                    <a:pt x="96144" y="80492"/>
                    <a:pt x="95115" y="80492"/>
                  </a:cubicBezTo>
                  <a:cubicBezTo>
                    <a:pt x="91572" y="80492"/>
                    <a:pt x="88031" y="81834"/>
                    <a:pt x="85315" y="84532"/>
                  </a:cubicBezTo>
                  <a:cubicBezTo>
                    <a:pt x="76222" y="93649"/>
                    <a:pt x="71198" y="105756"/>
                    <a:pt x="71198" y="118623"/>
                  </a:cubicBezTo>
                  <a:cubicBezTo>
                    <a:pt x="71198" y="125510"/>
                    <a:pt x="72644" y="132152"/>
                    <a:pt x="75365" y="138255"/>
                  </a:cubicBezTo>
                  <a:cubicBezTo>
                    <a:pt x="67424" y="133182"/>
                    <a:pt x="60316" y="127373"/>
                    <a:pt x="54091" y="120878"/>
                  </a:cubicBezTo>
                  <a:cubicBezTo>
                    <a:pt x="51493" y="118158"/>
                    <a:pt x="47964" y="116638"/>
                    <a:pt x="44214" y="116589"/>
                  </a:cubicBezTo>
                  <a:cubicBezTo>
                    <a:pt x="44183" y="116589"/>
                    <a:pt x="44151" y="116589"/>
                    <a:pt x="44120" y="116589"/>
                  </a:cubicBezTo>
                  <a:cubicBezTo>
                    <a:pt x="40380" y="116589"/>
                    <a:pt x="36864" y="118033"/>
                    <a:pt x="34239" y="120658"/>
                  </a:cubicBezTo>
                  <a:cubicBezTo>
                    <a:pt x="29313" y="125584"/>
                    <a:pt x="28871" y="133304"/>
                    <a:pt x="32891" y="138745"/>
                  </a:cubicBezTo>
                  <a:cubicBezTo>
                    <a:pt x="30170" y="136539"/>
                    <a:pt x="27548" y="134186"/>
                    <a:pt x="25073" y="131711"/>
                  </a:cubicBezTo>
                  <a:cubicBezTo>
                    <a:pt x="22364" y="129003"/>
                    <a:pt x="18805" y="127649"/>
                    <a:pt x="15245" y="127649"/>
                  </a:cubicBezTo>
                  <a:cubicBezTo>
                    <a:pt x="11685" y="127649"/>
                    <a:pt x="8125" y="129003"/>
                    <a:pt x="5417" y="131711"/>
                  </a:cubicBezTo>
                  <a:cubicBezTo>
                    <a:pt x="0" y="137127"/>
                    <a:pt x="0" y="145926"/>
                    <a:pt x="5417" y="151343"/>
                  </a:cubicBezTo>
                  <a:cubicBezTo>
                    <a:pt x="5907" y="151833"/>
                    <a:pt x="6372" y="152298"/>
                    <a:pt x="6863" y="152764"/>
                  </a:cubicBezTo>
                  <a:cubicBezTo>
                    <a:pt x="18210" y="163769"/>
                    <a:pt x="31494" y="172347"/>
                    <a:pt x="46346" y="178253"/>
                  </a:cubicBezTo>
                  <a:cubicBezTo>
                    <a:pt x="61027" y="184111"/>
                    <a:pt x="76566" y="187076"/>
                    <a:pt x="92496" y="187076"/>
                  </a:cubicBezTo>
                  <a:lnTo>
                    <a:pt x="188448" y="187076"/>
                  </a:lnTo>
                  <a:cubicBezTo>
                    <a:pt x="190703" y="187076"/>
                    <a:pt x="192517" y="185263"/>
                    <a:pt x="192517" y="183008"/>
                  </a:cubicBezTo>
                  <a:cubicBezTo>
                    <a:pt x="192517" y="180753"/>
                    <a:pt x="190703" y="178915"/>
                    <a:pt x="188448" y="178915"/>
                  </a:cubicBezTo>
                  <a:lnTo>
                    <a:pt x="92496" y="178915"/>
                  </a:lnTo>
                  <a:cubicBezTo>
                    <a:pt x="62252" y="178915"/>
                    <a:pt x="33847" y="167543"/>
                    <a:pt x="12549" y="146906"/>
                  </a:cubicBezTo>
                  <a:cubicBezTo>
                    <a:pt x="12107" y="146465"/>
                    <a:pt x="11642" y="146024"/>
                    <a:pt x="11201" y="145558"/>
                  </a:cubicBezTo>
                  <a:cubicBezTo>
                    <a:pt x="8970" y="143353"/>
                    <a:pt x="8970" y="139701"/>
                    <a:pt x="11201" y="137495"/>
                  </a:cubicBezTo>
                  <a:cubicBezTo>
                    <a:pt x="12316" y="136380"/>
                    <a:pt x="13780" y="135822"/>
                    <a:pt x="15245" y="135822"/>
                  </a:cubicBezTo>
                  <a:cubicBezTo>
                    <a:pt x="16709" y="135822"/>
                    <a:pt x="18173" y="136380"/>
                    <a:pt x="19289" y="137495"/>
                  </a:cubicBezTo>
                  <a:cubicBezTo>
                    <a:pt x="32401" y="150583"/>
                    <a:pt x="48675" y="160092"/>
                    <a:pt x="66419" y="165018"/>
                  </a:cubicBezTo>
                  <a:lnTo>
                    <a:pt x="66541" y="165067"/>
                  </a:lnTo>
                  <a:cubicBezTo>
                    <a:pt x="70953" y="166783"/>
                    <a:pt x="75512" y="168156"/>
                    <a:pt x="80119" y="169136"/>
                  </a:cubicBezTo>
                  <a:cubicBezTo>
                    <a:pt x="80413" y="169209"/>
                    <a:pt x="80708" y="169234"/>
                    <a:pt x="80977" y="169234"/>
                  </a:cubicBezTo>
                  <a:cubicBezTo>
                    <a:pt x="82864" y="169234"/>
                    <a:pt x="84555" y="167935"/>
                    <a:pt x="84972" y="165999"/>
                  </a:cubicBezTo>
                  <a:cubicBezTo>
                    <a:pt x="85462" y="163793"/>
                    <a:pt x="84041" y="161636"/>
                    <a:pt x="81835" y="161171"/>
                  </a:cubicBezTo>
                  <a:cubicBezTo>
                    <a:pt x="77668" y="160264"/>
                    <a:pt x="73526" y="159014"/>
                    <a:pt x="69532" y="157470"/>
                  </a:cubicBezTo>
                  <a:cubicBezTo>
                    <a:pt x="58723" y="151024"/>
                    <a:pt x="48797" y="143304"/>
                    <a:pt x="40023" y="134530"/>
                  </a:cubicBezTo>
                  <a:cubicBezTo>
                    <a:pt x="37793" y="132299"/>
                    <a:pt x="37793" y="128672"/>
                    <a:pt x="39998" y="126442"/>
                  </a:cubicBezTo>
                  <a:cubicBezTo>
                    <a:pt x="41101" y="125363"/>
                    <a:pt x="42523" y="124775"/>
                    <a:pt x="44042" y="124775"/>
                  </a:cubicBezTo>
                  <a:lnTo>
                    <a:pt x="44116" y="124775"/>
                  </a:lnTo>
                  <a:cubicBezTo>
                    <a:pt x="45660" y="124775"/>
                    <a:pt x="47106" y="125412"/>
                    <a:pt x="48184" y="126540"/>
                  </a:cubicBezTo>
                  <a:cubicBezTo>
                    <a:pt x="57253" y="136000"/>
                    <a:pt x="68110" y="144112"/>
                    <a:pt x="80438" y="150656"/>
                  </a:cubicBezTo>
                  <a:cubicBezTo>
                    <a:pt x="84237" y="152691"/>
                    <a:pt x="88232" y="154578"/>
                    <a:pt x="92300" y="156269"/>
                  </a:cubicBezTo>
                  <a:cubicBezTo>
                    <a:pt x="92813" y="156485"/>
                    <a:pt x="93345" y="156587"/>
                    <a:pt x="93870" y="156587"/>
                  </a:cubicBezTo>
                  <a:cubicBezTo>
                    <a:pt x="95428" y="156587"/>
                    <a:pt x="96916" y="155683"/>
                    <a:pt x="97594" y="154161"/>
                  </a:cubicBezTo>
                  <a:cubicBezTo>
                    <a:pt x="98501" y="152151"/>
                    <a:pt x="97619" y="149749"/>
                    <a:pt x="95609" y="148818"/>
                  </a:cubicBezTo>
                  <a:lnTo>
                    <a:pt x="90609" y="146441"/>
                  </a:lnTo>
                  <a:cubicBezTo>
                    <a:pt x="83354" y="138941"/>
                    <a:pt x="79384" y="129089"/>
                    <a:pt x="79384" y="118623"/>
                  </a:cubicBezTo>
                  <a:cubicBezTo>
                    <a:pt x="79384" y="107938"/>
                    <a:pt x="83551" y="97889"/>
                    <a:pt x="91099" y="90316"/>
                  </a:cubicBezTo>
                  <a:cubicBezTo>
                    <a:pt x="92214" y="89201"/>
                    <a:pt x="93679" y="88643"/>
                    <a:pt x="95143" y="88643"/>
                  </a:cubicBezTo>
                  <a:cubicBezTo>
                    <a:pt x="96608" y="88643"/>
                    <a:pt x="98072" y="89201"/>
                    <a:pt x="99187" y="90316"/>
                  </a:cubicBezTo>
                  <a:cubicBezTo>
                    <a:pt x="101417" y="92546"/>
                    <a:pt x="101417" y="96173"/>
                    <a:pt x="99187" y="98404"/>
                  </a:cubicBezTo>
                  <a:cubicBezTo>
                    <a:pt x="93795" y="103820"/>
                    <a:pt x="90805" y="111001"/>
                    <a:pt x="90805" y="118623"/>
                  </a:cubicBezTo>
                  <a:cubicBezTo>
                    <a:pt x="90805" y="126270"/>
                    <a:pt x="93795" y="133451"/>
                    <a:pt x="99187" y="138843"/>
                  </a:cubicBezTo>
                  <a:cubicBezTo>
                    <a:pt x="104579" y="144235"/>
                    <a:pt x="111760" y="147225"/>
                    <a:pt x="119407" y="147225"/>
                  </a:cubicBezTo>
                  <a:cubicBezTo>
                    <a:pt x="127054" y="147225"/>
                    <a:pt x="134235" y="144235"/>
                    <a:pt x="139627" y="138843"/>
                  </a:cubicBezTo>
                  <a:cubicBezTo>
                    <a:pt x="145019" y="133451"/>
                    <a:pt x="148009" y="126270"/>
                    <a:pt x="148009" y="118623"/>
                  </a:cubicBezTo>
                  <a:cubicBezTo>
                    <a:pt x="148009" y="111001"/>
                    <a:pt x="145019" y="103820"/>
                    <a:pt x="139627" y="98404"/>
                  </a:cubicBezTo>
                  <a:cubicBezTo>
                    <a:pt x="137396" y="96173"/>
                    <a:pt x="137396" y="92546"/>
                    <a:pt x="139627" y="90316"/>
                  </a:cubicBezTo>
                  <a:cubicBezTo>
                    <a:pt x="140742" y="89201"/>
                    <a:pt x="142206" y="88643"/>
                    <a:pt x="143671" y="88643"/>
                  </a:cubicBezTo>
                  <a:cubicBezTo>
                    <a:pt x="145135" y="88643"/>
                    <a:pt x="146599" y="89201"/>
                    <a:pt x="147715" y="90316"/>
                  </a:cubicBezTo>
                  <a:cubicBezTo>
                    <a:pt x="155263" y="97889"/>
                    <a:pt x="159430" y="107938"/>
                    <a:pt x="159430" y="118623"/>
                  </a:cubicBezTo>
                  <a:cubicBezTo>
                    <a:pt x="159430" y="130093"/>
                    <a:pt x="166758" y="140118"/>
                    <a:pt x="177689" y="143622"/>
                  </a:cubicBezTo>
                  <a:lnTo>
                    <a:pt x="205163" y="152445"/>
                  </a:lnTo>
                  <a:cubicBezTo>
                    <a:pt x="205579" y="152578"/>
                    <a:pt x="206001" y="152641"/>
                    <a:pt x="206416" y="152641"/>
                  </a:cubicBezTo>
                  <a:cubicBezTo>
                    <a:pt x="208149" y="152641"/>
                    <a:pt x="209756" y="151539"/>
                    <a:pt x="210310" y="149799"/>
                  </a:cubicBezTo>
                  <a:cubicBezTo>
                    <a:pt x="210996" y="147642"/>
                    <a:pt x="209820" y="145338"/>
                    <a:pt x="207663" y="144652"/>
                  </a:cubicBezTo>
                  <a:lnTo>
                    <a:pt x="180164" y="135853"/>
                  </a:lnTo>
                  <a:cubicBezTo>
                    <a:pt x="172664" y="133427"/>
                    <a:pt x="167616" y="126515"/>
                    <a:pt x="167616" y="118623"/>
                  </a:cubicBezTo>
                  <a:cubicBezTo>
                    <a:pt x="167616" y="105756"/>
                    <a:pt x="162591" y="93649"/>
                    <a:pt x="153499" y="84532"/>
                  </a:cubicBezTo>
                  <a:cubicBezTo>
                    <a:pt x="150791" y="81824"/>
                    <a:pt x="147220" y="80483"/>
                    <a:pt x="143665" y="80483"/>
                  </a:cubicBezTo>
                  <a:cubicBezTo>
                    <a:pt x="142779" y="80483"/>
                    <a:pt x="141894" y="80567"/>
                    <a:pt x="141024" y="80733"/>
                  </a:cubicBezTo>
                  <a:cubicBezTo>
                    <a:pt x="144872" y="78355"/>
                    <a:pt x="148327" y="75218"/>
                    <a:pt x="151072" y="71493"/>
                  </a:cubicBezTo>
                  <a:cubicBezTo>
                    <a:pt x="157788" y="62425"/>
                    <a:pt x="159895" y="50538"/>
                    <a:pt x="156734" y="39730"/>
                  </a:cubicBezTo>
                  <a:lnTo>
                    <a:pt x="145974" y="2942"/>
                  </a:lnTo>
                  <a:cubicBezTo>
                    <a:pt x="145484" y="1202"/>
                    <a:pt x="143891" y="1"/>
                    <a:pt x="142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50"/>
            <p:cNvSpPr/>
            <p:nvPr/>
          </p:nvSpPr>
          <p:spPr>
            <a:xfrm>
              <a:off x="6224725" y="5262400"/>
              <a:ext cx="204650" cy="204075"/>
            </a:xfrm>
            <a:custGeom>
              <a:rect b="b" l="l" r="r" t="t"/>
              <a:pathLst>
                <a:path extrusionOk="0" h="8163" w="8186">
                  <a:moveTo>
                    <a:pt x="4093" y="1"/>
                  </a:moveTo>
                  <a:cubicBezTo>
                    <a:pt x="3015" y="1"/>
                    <a:pt x="1961" y="442"/>
                    <a:pt x="1201" y="1202"/>
                  </a:cubicBezTo>
                  <a:cubicBezTo>
                    <a:pt x="441" y="1962"/>
                    <a:pt x="0" y="3016"/>
                    <a:pt x="0" y="4094"/>
                  </a:cubicBezTo>
                  <a:cubicBezTo>
                    <a:pt x="0" y="5148"/>
                    <a:pt x="441" y="6226"/>
                    <a:pt x="1201" y="6986"/>
                  </a:cubicBezTo>
                  <a:cubicBezTo>
                    <a:pt x="1961" y="7721"/>
                    <a:pt x="3015" y="8162"/>
                    <a:pt x="4093" y="8162"/>
                  </a:cubicBezTo>
                  <a:cubicBezTo>
                    <a:pt x="5171" y="8162"/>
                    <a:pt x="6225" y="7721"/>
                    <a:pt x="6985" y="6986"/>
                  </a:cubicBezTo>
                  <a:cubicBezTo>
                    <a:pt x="7745" y="6226"/>
                    <a:pt x="8186" y="5148"/>
                    <a:pt x="8186" y="4094"/>
                  </a:cubicBezTo>
                  <a:cubicBezTo>
                    <a:pt x="8186" y="3016"/>
                    <a:pt x="7745" y="1962"/>
                    <a:pt x="6985" y="1202"/>
                  </a:cubicBezTo>
                  <a:cubicBezTo>
                    <a:pt x="6225" y="442"/>
                    <a:pt x="5171" y="1"/>
                    <a:pt x="4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50"/>
            <p:cNvSpPr/>
            <p:nvPr/>
          </p:nvSpPr>
          <p:spPr>
            <a:xfrm>
              <a:off x="5752925" y="238125"/>
              <a:ext cx="676450" cy="676450"/>
            </a:xfrm>
            <a:custGeom>
              <a:rect b="b" l="l" r="r" t="t"/>
              <a:pathLst>
                <a:path extrusionOk="0" h="27058" w="27058">
                  <a:moveTo>
                    <a:pt x="13529" y="0"/>
                  </a:moveTo>
                  <a:cubicBezTo>
                    <a:pt x="11274" y="0"/>
                    <a:pt x="9436" y="1838"/>
                    <a:pt x="9436" y="4093"/>
                  </a:cubicBezTo>
                  <a:lnTo>
                    <a:pt x="9436" y="9436"/>
                  </a:lnTo>
                  <a:lnTo>
                    <a:pt x="4069" y="9436"/>
                  </a:lnTo>
                  <a:cubicBezTo>
                    <a:pt x="1814" y="9436"/>
                    <a:pt x="0" y="11274"/>
                    <a:pt x="0" y="13529"/>
                  </a:cubicBezTo>
                  <a:cubicBezTo>
                    <a:pt x="0" y="15784"/>
                    <a:pt x="1814" y="17622"/>
                    <a:pt x="4069" y="17622"/>
                  </a:cubicBezTo>
                  <a:lnTo>
                    <a:pt x="9436" y="17622"/>
                  </a:lnTo>
                  <a:lnTo>
                    <a:pt x="9436" y="22989"/>
                  </a:lnTo>
                  <a:cubicBezTo>
                    <a:pt x="9436" y="25244"/>
                    <a:pt x="11274" y="27058"/>
                    <a:pt x="13529" y="27058"/>
                  </a:cubicBezTo>
                  <a:cubicBezTo>
                    <a:pt x="15784" y="27058"/>
                    <a:pt x="17598" y="25244"/>
                    <a:pt x="17598" y="22989"/>
                  </a:cubicBezTo>
                  <a:lnTo>
                    <a:pt x="17598" y="17622"/>
                  </a:lnTo>
                  <a:lnTo>
                    <a:pt x="22965" y="17622"/>
                  </a:lnTo>
                  <a:cubicBezTo>
                    <a:pt x="25220" y="17622"/>
                    <a:pt x="27058" y="15784"/>
                    <a:pt x="27058" y="13529"/>
                  </a:cubicBezTo>
                  <a:cubicBezTo>
                    <a:pt x="27058" y="11274"/>
                    <a:pt x="25220" y="9436"/>
                    <a:pt x="22965" y="9436"/>
                  </a:cubicBezTo>
                  <a:lnTo>
                    <a:pt x="17598" y="9436"/>
                  </a:lnTo>
                  <a:lnTo>
                    <a:pt x="17598" y="4093"/>
                  </a:lnTo>
                  <a:cubicBezTo>
                    <a:pt x="17598" y="1838"/>
                    <a:pt x="15784" y="0"/>
                    <a:pt x="13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50"/>
            <p:cNvSpPr/>
            <p:nvPr/>
          </p:nvSpPr>
          <p:spPr>
            <a:xfrm>
              <a:off x="1866450" y="2009475"/>
              <a:ext cx="676450" cy="676475"/>
            </a:xfrm>
            <a:custGeom>
              <a:rect b="b" l="l" r="r" t="t"/>
              <a:pathLst>
                <a:path extrusionOk="0" h="27059" w="27058">
                  <a:moveTo>
                    <a:pt x="13529" y="1"/>
                  </a:moveTo>
                  <a:cubicBezTo>
                    <a:pt x="11274" y="1"/>
                    <a:pt x="9436" y="1839"/>
                    <a:pt x="9436" y="4094"/>
                  </a:cubicBezTo>
                  <a:lnTo>
                    <a:pt x="9436" y="9437"/>
                  </a:lnTo>
                  <a:lnTo>
                    <a:pt x="4069" y="9437"/>
                  </a:lnTo>
                  <a:cubicBezTo>
                    <a:pt x="1814" y="9437"/>
                    <a:pt x="0" y="11275"/>
                    <a:pt x="0" y="13530"/>
                  </a:cubicBezTo>
                  <a:cubicBezTo>
                    <a:pt x="0" y="15785"/>
                    <a:pt x="1814" y="17623"/>
                    <a:pt x="4069" y="17623"/>
                  </a:cubicBezTo>
                  <a:lnTo>
                    <a:pt x="9436" y="17623"/>
                  </a:lnTo>
                  <a:lnTo>
                    <a:pt x="9436" y="22966"/>
                  </a:lnTo>
                  <a:cubicBezTo>
                    <a:pt x="9436" y="25220"/>
                    <a:pt x="11274" y="27059"/>
                    <a:pt x="13529" y="27059"/>
                  </a:cubicBezTo>
                  <a:cubicBezTo>
                    <a:pt x="15784" y="27059"/>
                    <a:pt x="17597" y="25220"/>
                    <a:pt x="17597" y="22966"/>
                  </a:cubicBezTo>
                  <a:lnTo>
                    <a:pt x="17597" y="17623"/>
                  </a:lnTo>
                  <a:lnTo>
                    <a:pt x="22965" y="17623"/>
                  </a:lnTo>
                  <a:cubicBezTo>
                    <a:pt x="25220" y="17623"/>
                    <a:pt x="27058" y="15785"/>
                    <a:pt x="27058" y="13530"/>
                  </a:cubicBezTo>
                  <a:cubicBezTo>
                    <a:pt x="27058" y="11275"/>
                    <a:pt x="25220" y="9437"/>
                    <a:pt x="22965" y="9437"/>
                  </a:cubicBezTo>
                  <a:lnTo>
                    <a:pt x="17597" y="9437"/>
                  </a:lnTo>
                  <a:lnTo>
                    <a:pt x="17597" y="4094"/>
                  </a:lnTo>
                  <a:cubicBezTo>
                    <a:pt x="17597" y="1839"/>
                    <a:pt x="15784" y="1"/>
                    <a:pt x="135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88" name="Google Shape;388;p50"/>
          <p:cNvPicPr preferRelativeResize="0"/>
          <p:nvPr/>
        </p:nvPicPr>
        <p:blipFill rotWithShape="1">
          <a:blip r:embed="rId3">
            <a:alphaModFix/>
          </a:blip>
          <a:srcRect b="25302" l="79495" r="9758" t="51829"/>
          <a:stretch/>
        </p:blipFill>
        <p:spPr>
          <a:xfrm>
            <a:off x="2658875" y="3434775"/>
            <a:ext cx="680400" cy="6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50"/>
          <p:cNvPicPr preferRelativeResize="0"/>
          <p:nvPr/>
        </p:nvPicPr>
        <p:blipFill rotWithShape="1">
          <a:blip r:embed="rId4">
            <a:alphaModFix/>
          </a:blip>
          <a:srcRect b="67006" l="18949" r="70600" t="9916"/>
          <a:stretch/>
        </p:blipFill>
        <p:spPr>
          <a:xfrm>
            <a:off x="1155125" y="1516481"/>
            <a:ext cx="635650" cy="60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50"/>
          <p:cNvPicPr preferRelativeResize="0"/>
          <p:nvPr/>
        </p:nvPicPr>
        <p:blipFill rotWithShape="1">
          <a:blip r:embed="rId5">
            <a:alphaModFix/>
          </a:blip>
          <a:srcRect b="24640" l="51425" r="38333" t="51060"/>
          <a:stretch/>
        </p:blipFill>
        <p:spPr>
          <a:xfrm>
            <a:off x="5872650" y="3421675"/>
            <a:ext cx="635650" cy="65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0"/>
          <p:cNvPicPr preferRelativeResize="0"/>
          <p:nvPr/>
        </p:nvPicPr>
        <p:blipFill rotWithShape="1">
          <a:blip r:embed="rId5">
            <a:alphaModFix/>
          </a:blip>
          <a:srcRect b="64717" l="65713" r="24045" t="11142"/>
          <a:stretch/>
        </p:blipFill>
        <p:spPr>
          <a:xfrm>
            <a:off x="4199116" y="1486650"/>
            <a:ext cx="680400" cy="6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50"/>
          <p:cNvPicPr preferRelativeResize="0"/>
          <p:nvPr/>
        </p:nvPicPr>
        <p:blipFill rotWithShape="1">
          <a:blip r:embed="rId5">
            <a:alphaModFix/>
          </a:blip>
          <a:srcRect b="65897" l="51465" r="38293" t="11402"/>
          <a:stretch/>
        </p:blipFill>
        <p:spPr>
          <a:xfrm>
            <a:off x="7287875" y="1507425"/>
            <a:ext cx="680400" cy="6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3"/>
          <p:cNvSpPr txBox="1"/>
          <p:nvPr>
            <p:ph type="ctrTitle"/>
          </p:nvPr>
        </p:nvSpPr>
        <p:spPr>
          <a:xfrm flipH="1">
            <a:off x="2847156" y="414350"/>
            <a:ext cx="34497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Problem </a:t>
            </a:r>
            <a:endParaRPr/>
          </a:p>
        </p:txBody>
      </p:sp>
      <p:pic>
        <p:nvPicPr>
          <p:cNvPr id="181" name="Google Shape;18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50" y="0"/>
            <a:ext cx="1547075" cy="9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513" y="1591150"/>
            <a:ext cx="8260975" cy="247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1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Carbon Dioxide Emissions</a:t>
            </a:r>
            <a:endParaRPr sz="3500"/>
          </a:p>
        </p:txBody>
      </p:sp>
      <p:pic>
        <p:nvPicPr>
          <p:cNvPr id="399" name="Google Shape;39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987" y="1335550"/>
            <a:ext cx="5456023" cy="354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2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Nuclear Energy</a:t>
            </a:r>
            <a:endParaRPr sz="3500"/>
          </a:p>
        </p:txBody>
      </p:sp>
      <p:sp>
        <p:nvSpPr>
          <p:cNvPr id="406" name="Google Shape;406;p52"/>
          <p:cNvSpPr txBox="1"/>
          <p:nvPr>
            <p:ph idx="4294967295" type="ctrTitle"/>
          </p:nvPr>
        </p:nvSpPr>
        <p:spPr>
          <a:xfrm>
            <a:off x="5637325" y="4576050"/>
            <a:ext cx="2532600" cy="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Dry Cask Storage</a:t>
            </a:r>
            <a:endParaRPr/>
          </a:p>
        </p:txBody>
      </p:sp>
      <p:pic>
        <p:nvPicPr>
          <p:cNvPr id="407" name="Google Shape;407;p52"/>
          <p:cNvPicPr preferRelativeResize="0"/>
          <p:nvPr/>
        </p:nvPicPr>
        <p:blipFill rotWithShape="1">
          <a:blip r:embed="rId3">
            <a:alphaModFix/>
          </a:blip>
          <a:srcRect b="0" l="4978" r="17591" t="0"/>
          <a:stretch/>
        </p:blipFill>
        <p:spPr>
          <a:xfrm>
            <a:off x="2376813" y="1124600"/>
            <a:ext cx="4390367" cy="345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52"/>
          <p:cNvPicPr preferRelativeResize="0"/>
          <p:nvPr/>
        </p:nvPicPr>
        <p:blipFill rotWithShape="1">
          <a:blip r:embed="rId4">
            <a:alphaModFix/>
          </a:blip>
          <a:srcRect b="67006" l="18949" r="70600" t="9916"/>
          <a:stretch/>
        </p:blipFill>
        <p:spPr>
          <a:xfrm>
            <a:off x="8169925" y="376656"/>
            <a:ext cx="635650" cy="60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3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Solar Energy</a:t>
            </a:r>
            <a:endParaRPr sz="3500"/>
          </a:p>
        </p:txBody>
      </p:sp>
      <p:sp>
        <p:nvSpPr>
          <p:cNvPr id="415" name="Google Shape;415;p53"/>
          <p:cNvSpPr txBox="1"/>
          <p:nvPr>
            <p:ph idx="4294967295" type="ctrTitle"/>
          </p:nvPr>
        </p:nvSpPr>
        <p:spPr>
          <a:xfrm>
            <a:off x="2911050" y="1170838"/>
            <a:ext cx="33219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Creative Ways to Save Space</a:t>
            </a:r>
            <a:endParaRPr/>
          </a:p>
        </p:txBody>
      </p:sp>
      <p:pic>
        <p:nvPicPr>
          <p:cNvPr id="416" name="Google Shape;416;p53"/>
          <p:cNvPicPr preferRelativeResize="0"/>
          <p:nvPr/>
        </p:nvPicPr>
        <p:blipFill rotWithShape="1">
          <a:blip r:embed="rId3">
            <a:alphaModFix/>
          </a:blip>
          <a:srcRect b="0" l="45057" r="0" t="0"/>
          <a:stretch/>
        </p:blipFill>
        <p:spPr>
          <a:xfrm>
            <a:off x="619895" y="1931175"/>
            <a:ext cx="4000575" cy="254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53"/>
          <p:cNvPicPr preferRelativeResize="0"/>
          <p:nvPr/>
        </p:nvPicPr>
        <p:blipFill rotWithShape="1">
          <a:blip r:embed="rId4">
            <a:alphaModFix/>
          </a:blip>
          <a:srcRect b="64717" l="65713" r="24045" t="11142"/>
          <a:stretch/>
        </p:blipFill>
        <p:spPr>
          <a:xfrm>
            <a:off x="8121741" y="365900"/>
            <a:ext cx="680400" cy="69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29150" y="1931175"/>
            <a:ext cx="3817090" cy="25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54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Wind Energy</a:t>
            </a:r>
            <a:endParaRPr sz="3500"/>
          </a:p>
        </p:txBody>
      </p:sp>
      <p:sp>
        <p:nvSpPr>
          <p:cNvPr id="425" name="Google Shape;425;p54"/>
          <p:cNvSpPr txBox="1"/>
          <p:nvPr>
            <p:ph idx="4294967295" type="ctrTitle"/>
          </p:nvPr>
        </p:nvSpPr>
        <p:spPr>
          <a:xfrm>
            <a:off x="1417650" y="1242350"/>
            <a:ext cx="2574300" cy="5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Vertical-Axis Turbines</a:t>
            </a:r>
            <a:endParaRPr/>
          </a:p>
        </p:txBody>
      </p:sp>
      <p:sp>
        <p:nvSpPr>
          <p:cNvPr id="426" name="Google Shape;426;p54"/>
          <p:cNvSpPr txBox="1"/>
          <p:nvPr>
            <p:ph idx="4294967295" type="ctrTitle"/>
          </p:nvPr>
        </p:nvSpPr>
        <p:spPr>
          <a:xfrm>
            <a:off x="5208500" y="1245725"/>
            <a:ext cx="2532600" cy="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Offshore wind farms</a:t>
            </a:r>
            <a:endParaRPr/>
          </a:p>
        </p:txBody>
      </p:sp>
      <p:pic>
        <p:nvPicPr>
          <p:cNvPr id="427" name="Google Shape;42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3971" y="2195550"/>
            <a:ext cx="3551500" cy="2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9288" y="2195551"/>
            <a:ext cx="3131025" cy="231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54"/>
          <p:cNvPicPr preferRelativeResize="0"/>
          <p:nvPr/>
        </p:nvPicPr>
        <p:blipFill rotWithShape="1">
          <a:blip r:embed="rId5">
            <a:alphaModFix/>
          </a:blip>
          <a:srcRect b="65897" l="51465" r="38293" t="11402"/>
          <a:stretch/>
        </p:blipFill>
        <p:spPr>
          <a:xfrm>
            <a:off x="8127175" y="331250"/>
            <a:ext cx="680400" cy="65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5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55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Hydroelectric Energy</a:t>
            </a:r>
            <a:endParaRPr sz="3500"/>
          </a:p>
        </p:txBody>
      </p:sp>
      <p:pic>
        <p:nvPicPr>
          <p:cNvPr id="437" name="Google Shape;437;p55"/>
          <p:cNvPicPr preferRelativeResize="0"/>
          <p:nvPr/>
        </p:nvPicPr>
        <p:blipFill rotWithShape="1">
          <a:blip r:embed="rId4">
            <a:alphaModFix/>
          </a:blip>
          <a:srcRect b="25302" l="79495" r="9758" t="51829"/>
          <a:stretch/>
        </p:blipFill>
        <p:spPr>
          <a:xfrm>
            <a:off x="8127600" y="357450"/>
            <a:ext cx="680400" cy="62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55"/>
          <p:cNvSpPr txBox="1"/>
          <p:nvPr>
            <p:ph idx="4294967295" type="ctrTitle"/>
          </p:nvPr>
        </p:nvSpPr>
        <p:spPr>
          <a:xfrm>
            <a:off x="6389100" y="2517738"/>
            <a:ext cx="2418900" cy="112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Tennessee River Valley Authority</a:t>
            </a:r>
            <a:endParaRPr sz="2700"/>
          </a:p>
        </p:txBody>
      </p:sp>
      <p:pic>
        <p:nvPicPr>
          <p:cNvPr id="439" name="Google Shape;439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05744" y="1328112"/>
            <a:ext cx="3132400" cy="350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56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Geothermal Energy</a:t>
            </a:r>
            <a:endParaRPr sz="3500"/>
          </a:p>
        </p:txBody>
      </p:sp>
      <p:sp>
        <p:nvSpPr>
          <p:cNvPr id="445" name="Google Shape;445;p56"/>
          <p:cNvSpPr txBox="1"/>
          <p:nvPr>
            <p:ph idx="4294967295" type="ctrTitle"/>
          </p:nvPr>
        </p:nvSpPr>
        <p:spPr>
          <a:xfrm>
            <a:off x="3305650" y="4534200"/>
            <a:ext cx="2532600" cy="3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Closed-Loop System</a:t>
            </a:r>
            <a:endParaRPr/>
          </a:p>
        </p:txBody>
      </p:sp>
      <p:pic>
        <p:nvPicPr>
          <p:cNvPr id="446" name="Google Shape;446;p56"/>
          <p:cNvPicPr preferRelativeResize="0"/>
          <p:nvPr/>
        </p:nvPicPr>
        <p:blipFill rotWithShape="1">
          <a:blip r:embed="rId3">
            <a:alphaModFix/>
          </a:blip>
          <a:srcRect b="0" l="0" r="0" t="19315"/>
          <a:stretch/>
        </p:blipFill>
        <p:spPr>
          <a:xfrm>
            <a:off x="1766363" y="1264063"/>
            <a:ext cx="5611174" cy="3186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56"/>
          <p:cNvPicPr preferRelativeResize="0"/>
          <p:nvPr/>
        </p:nvPicPr>
        <p:blipFill rotWithShape="1">
          <a:blip r:embed="rId4">
            <a:alphaModFix/>
          </a:blip>
          <a:srcRect b="24640" l="51425" r="38333" t="51060"/>
          <a:stretch/>
        </p:blipFill>
        <p:spPr>
          <a:xfrm>
            <a:off x="8169700" y="331250"/>
            <a:ext cx="635650" cy="655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2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7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Approaches to Funding</a:t>
            </a:r>
            <a:endParaRPr sz="3500"/>
          </a:p>
        </p:txBody>
      </p:sp>
      <p:sp>
        <p:nvSpPr>
          <p:cNvPr id="454" name="Google Shape;454;p57"/>
          <p:cNvSpPr txBox="1"/>
          <p:nvPr>
            <p:ph idx="7" type="title"/>
          </p:nvPr>
        </p:nvSpPr>
        <p:spPr>
          <a:xfrm>
            <a:off x="2227052" y="3823332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Appeals to investors </a:t>
            </a:r>
            <a:endParaRPr/>
          </a:p>
        </p:txBody>
      </p:sp>
      <p:sp>
        <p:nvSpPr>
          <p:cNvPr id="455" name="Google Shape;455;p57"/>
          <p:cNvSpPr txBox="1"/>
          <p:nvPr>
            <p:ph idx="8" type="title"/>
          </p:nvPr>
        </p:nvSpPr>
        <p:spPr>
          <a:xfrm>
            <a:off x="5186625" y="3801075"/>
            <a:ext cx="1921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Some cost displaced to consumers </a:t>
            </a:r>
            <a:endParaRPr/>
          </a:p>
        </p:txBody>
      </p:sp>
      <p:sp>
        <p:nvSpPr>
          <p:cNvPr id="456" name="Google Shape;456;p57"/>
          <p:cNvSpPr txBox="1"/>
          <p:nvPr>
            <p:ph idx="9" type="title"/>
          </p:nvPr>
        </p:nvSpPr>
        <p:spPr>
          <a:xfrm>
            <a:off x="3667662" y="1668825"/>
            <a:ext cx="18087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for federal and state funds </a:t>
            </a:r>
            <a:endParaRPr/>
          </a:p>
        </p:txBody>
      </p:sp>
      <p:sp>
        <p:nvSpPr>
          <p:cNvPr id="457" name="Google Shape;457;p57"/>
          <p:cNvSpPr txBox="1"/>
          <p:nvPr>
            <p:ph idx="13" type="title"/>
          </p:nvPr>
        </p:nvSpPr>
        <p:spPr>
          <a:xfrm>
            <a:off x="6142574" y="2282850"/>
            <a:ext cx="17253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Strong relationships with NGOs</a:t>
            </a:r>
            <a:endParaRPr/>
          </a:p>
        </p:txBody>
      </p:sp>
      <p:sp>
        <p:nvSpPr>
          <p:cNvPr id="458" name="Google Shape;458;p57"/>
          <p:cNvSpPr txBox="1"/>
          <p:nvPr>
            <p:ph idx="14" type="title"/>
          </p:nvPr>
        </p:nvSpPr>
        <p:spPr>
          <a:xfrm>
            <a:off x="1560698" y="2282850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Partnerships with universities</a:t>
            </a:r>
            <a:r>
              <a:rPr lang="en"/>
              <a:t> </a:t>
            </a:r>
            <a:endParaRPr/>
          </a:p>
        </p:txBody>
      </p:sp>
      <p:pic>
        <p:nvPicPr>
          <p:cNvPr id="459" name="Google Shape;45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7275" y="2720825"/>
            <a:ext cx="1229325" cy="122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-3287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8"/>
          <p:cNvSpPr txBox="1"/>
          <p:nvPr>
            <p:ph type="ctrTitle"/>
          </p:nvPr>
        </p:nvSpPr>
        <p:spPr>
          <a:xfrm flipH="1">
            <a:off x="1825447" y="2321250"/>
            <a:ext cx="51078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Conclusion </a:t>
            </a:r>
            <a:endParaRPr sz="5200"/>
          </a:p>
        </p:txBody>
      </p:sp>
      <p:sp>
        <p:nvSpPr>
          <p:cNvPr id="466" name="Google Shape;466;p58"/>
          <p:cNvSpPr/>
          <p:nvPr/>
        </p:nvSpPr>
        <p:spPr>
          <a:xfrm rot="-5400000">
            <a:off x="6506575" y="2809775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7" name="Google Shape;46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554" y="1591500"/>
            <a:ext cx="3255835" cy="19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58"/>
          <p:cNvSpPr/>
          <p:nvPr/>
        </p:nvSpPr>
        <p:spPr>
          <a:xfrm>
            <a:off x="1685400" y="1786200"/>
            <a:ext cx="2745000" cy="15711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58"/>
          <p:cNvSpPr/>
          <p:nvPr/>
        </p:nvSpPr>
        <p:spPr>
          <a:xfrm rot="5400000">
            <a:off x="999750" y="2476950"/>
            <a:ext cx="10737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9"/>
          <p:cNvSpPr/>
          <p:nvPr/>
        </p:nvSpPr>
        <p:spPr>
          <a:xfrm>
            <a:off x="1950000" y="1336375"/>
            <a:ext cx="4734900" cy="251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59"/>
          <p:cNvSpPr/>
          <p:nvPr/>
        </p:nvSpPr>
        <p:spPr>
          <a:xfrm>
            <a:off x="2254800" y="1031575"/>
            <a:ext cx="4734900" cy="251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6" name="Google Shape;476;p59"/>
          <p:cNvSpPr txBox="1"/>
          <p:nvPr>
            <p:ph idx="1" type="subTitle"/>
          </p:nvPr>
        </p:nvSpPr>
        <p:spPr>
          <a:xfrm>
            <a:off x="2845500" y="1400650"/>
            <a:ext cx="3553500" cy="16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2"/>
              </a:solidFill>
            </a:endParaRPr>
          </a:p>
          <a:p>
            <a:pPr indent="-190500" lvl="0" marL="241300" rtl="0" algn="l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Roboto Slab Regular"/>
              <a:buChar char="◂"/>
            </a:pPr>
            <a:r>
              <a:rPr lang="en" sz="1000">
                <a:solidFill>
                  <a:schemeClr val="accent2"/>
                </a:solidFill>
              </a:rPr>
              <a:t>Presentation template by </a:t>
            </a:r>
            <a:r>
              <a:rPr lang="en" sz="1000">
                <a:solidFill>
                  <a:schemeClr val="lt1"/>
                </a:solidFill>
                <a:highlight>
                  <a:schemeClr val="accent1"/>
                </a:highlight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endParaRPr sz="1000">
              <a:solidFill>
                <a:schemeClr val="lt1"/>
              </a:solidFill>
              <a:highlight>
                <a:schemeClr val="accent1"/>
              </a:highlight>
            </a:endParaRPr>
          </a:p>
          <a:p>
            <a:pPr indent="-190500" lvl="0" marL="241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Antic"/>
              <a:buChar char="◂"/>
            </a:pPr>
            <a:r>
              <a:rPr lang="en" sz="1000">
                <a:solidFill>
                  <a:schemeClr val="accent2"/>
                </a:solidFill>
              </a:rPr>
              <a:t>Icons by </a:t>
            </a:r>
            <a:r>
              <a:rPr lang="en" sz="1000">
                <a:solidFill>
                  <a:schemeClr val="lt1"/>
                </a:solidFill>
                <a:highlight>
                  <a:schemeClr val="accent1"/>
                </a:highlight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endParaRPr sz="1000"/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https://www.epa.gov/ghgemissions/sources-greenhouse-gas-emissions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https://www.epa.gov/ghgemissions/global-greenhouse-gas-emissions-data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https://www.epa.gov/sites/production/files/2016-05/global_emissions_gas_2015.png</a:t>
            </a:r>
            <a:r>
              <a:rPr lang="en" sz="700">
                <a:solidFill>
                  <a:schemeClr val="dk1"/>
                </a:solidFill>
              </a:rPr>
              <a:t> 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https://www.lhsfna.org/index.cfm/lifelines/august-2019/hundreds-of-workers-sickened-or-killed-following-coal-ash-cleanup/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https://world.edu/international-cooperation-is-the-key-to-global-recovery/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https://www.director.co.uk/6-ways-to-reduce-the-carbon-footprint-of-your-business/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 u="sng">
                <a:solidFill>
                  <a:schemeClr val="dk1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https://phys.org/news/2010-07-hybrid-solar-coal-power.html</a:t>
            </a:r>
            <a:endParaRPr sz="700">
              <a:solidFill>
                <a:schemeClr val="dk1"/>
              </a:solidFill>
            </a:endParaRPr>
          </a:p>
          <a:p>
            <a:pPr indent="-177800" lvl="0" marL="241300" rtl="0" algn="l"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</a:pPr>
            <a:r>
              <a:rPr lang="en" sz="700">
                <a:solidFill>
                  <a:schemeClr val="dk1"/>
                </a:solidFill>
              </a:rPr>
              <a:t>https://www.buildingindiana.com/decarbonization-is-in/</a:t>
            </a:r>
            <a:endParaRPr sz="700">
              <a:solidFill>
                <a:schemeClr val="dk1"/>
              </a:solidFill>
            </a:endParaRPr>
          </a:p>
          <a:p>
            <a:pPr indent="-190500" lvl="0" marL="2413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2FFB7"/>
              </a:buClr>
              <a:buSzPts val="1000"/>
              <a:buFont typeface="Nunito Light"/>
              <a:buChar char="◂"/>
            </a:pPr>
            <a:r>
              <a:t/>
            </a:r>
            <a:endParaRPr sz="1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477" name="Google Shape;477;p59"/>
          <p:cNvSpPr/>
          <p:nvPr/>
        </p:nvSpPr>
        <p:spPr>
          <a:xfrm>
            <a:off x="-257839" y="4114125"/>
            <a:ext cx="8130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8" name="Google Shape;478;p59"/>
          <p:cNvSpPr/>
          <p:nvPr/>
        </p:nvSpPr>
        <p:spPr>
          <a:xfrm>
            <a:off x="8666975" y="391200"/>
            <a:ext cx="909600" cy="8517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59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CREDITS </a:t>
            </a:r>
            <a:endParaRPr/>
          </a:p>
        </p:txBody>
      </p:sp>
      <p:sp>
        <p:nvSpPr>
          <p:cNvPr id="480" name="Google Shape;480;p59"/>
          <p:cNvSpPr/>
          <p:nvPr/>
        </p:nvSpPr>
        <p:spPr>
          <a:xfrm>
            <a:off x="4117150" y="1323100"/>
            <a:ext cx="909600" cy="2187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1" name="Google Shape;481;p59"/>
          <p:cNvSpPr/>
          <p:nvPr/>
        </p:nvSpPr>
        <p:spPr>
          <a:xfrm>
            <a:off x="6790381" y="3366125"/>
            <a:ext cx="3351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60"/>
          <p:cNvSpPr txBox="1"/>
          <p:nvPr>
            <p:ph type="ctrTitle"/>
          </p:nvPr>
        </p:nvSpPr>
        <p:spPr>
          <a:xfrm flipH="1">
            <a:off x="1678856" y="2236500"/>
            <a:ext cx="34497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 </a:t>
            </a:r>
            <a:endParaRPr/>
          </a:p>
        </p:txBody>
      </p:sp>
      <p:sp>
        <p:nvSpPr>
          <p:cNvPr id="487" name="Google Shape;487;p60"/>
          <p:cNvSpPr/>
          <p:nvPr/>
        </p:nvSpPr>
        <p:spPr>
          <a:xfrm rot="-5400000">
            <a:off x="6506575" y="2809775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8" name="Google Shape;48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28554" y="1591500"/>
            <a:ext cx="3255835" cy="19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4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Relevant Regulations </a:t>
            </a:r>
            <a:endParaRPr/>
          </a:p>
        </p:txBody>
      </p:sp>
      <p:sp>
        <p:nvSpPr>
          <p:cNvPr id="188" name="Google Shape;188;p34"/>
          <p:cNvSpPr txBox="1"/>
          <p:nvPr>
            <p:ph idx="2" type="ctrTitle"/>
          </p:nvPr>
        </p:nvSpPr>
        <p:spPr>
          <a:xfrm>
            <a:off x="5208500" y="1815600"/>
            <a:ext cx="36048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Clean Air Act </a:t>
            </a:r>
            <a:endParaRPr b="1"/>
          </a:p>
        </p:txBody>
      </p:sp>
      <p:sp>
        <p:nvSpPr>
          <p:cNvPr id="189" name="Google Shape;189;p34"/>
          <p:cNvSpPr txBox="1"/>
          <p:nvPr>
            <p:ph idx="3" type="ctrTitle"/>
          </p:nvPr>
        </p:nvSpPr>
        <p:spPr>
          <a:xfrm>
            <a:off x="2043150" y="3477650"/>
            <a:ext cx="20049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New Source Performance Standards</a:t>
            </a:r>
            <a:r>
              <a:rPr lang="en"/>
              <a:t>  </a:t>
            </a:r>
            <a:endParaRPr/>
          </a:p>
        </p:txBody>
      </p:sp>
      <p:sp>
        <p:nvSpPr>
          <p:cNvPr id="190" name="Google Shape;190;p34"/>
          <p:cNvSpPr txBox="1"/>
          <p:nvPr>
            <p:ph idx="5" type="ctrTitle"/>
          </p:nvPr>
        </p:nvSpPr>
        <p:spPr>
          <a:xfrm>
            <a:off x="1039050" y="1815600"/>
            <a:ext cx="30090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Safe Drinking Water Act</a:t>
            </a:r>
            <a:endParaRPr b="1"/>
          </a:p>
        </p:txBody>
      </p:sp>
      <p:sp>
        <p:nvSpPr>
          <p:cNvPr id="191" name="Google Shape;191;p34"/>
          <p:cNvSpPr txBox="1"/>
          <p:nvPr>
            <p:ph idx="7" type="ctrTitle"/>
          </p:nvPr>
        </p:nvSpPr>
        <p:spPr>
          <a:xfrm>
            <a:off x="4993725" y="3477650"/>
            <a:ext cx="2004900" cy="319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Existing Source Performance Standards </a:t>
            </a:r>
            <a:endParaRPr b="1"/>
          </a:p>
        </p:txBody>
      </p:sp>
      <p:pic>
        <p:nvPicPr>
          <p:cNvPr id="192" name="Google Shape;19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47075" cy="9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5"/>
          <p:cNvSpPr txBox="1"/>
          <p:nvPr>
            <p:ph type="ctrTitle"/>
          </p:nvPr>
        </p:nvSpPr>
        <p:spPr>
          <a:xfrm>
            <a:off x="619900" y="134800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Greenhouse Gases and Carbon Emissions</a:t>
            </a:r>
            <a:endParaRPr/>
          </a:p>
        </p:txBody>
      </p:sp>
      <p:sp>
        <p:nvSpPr>
          <p:cNvPr id="198" name="Google Shape;198;p35"/>
          <p:cNvSpPr txBox="1"/>
          <p:nvPr>
            <p:ph idx="9" type="title"/>
          </p:nvPr>
        </p:nvSpPr>
        <p:spPr>
          <a:xfrm>
            <a:off x="3609475" y="1190050"/>
            <a:ext cx="1773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accent4"/>
                </a:solidFill>
              </a:rPr>
              <a:t>Carbon dioxide</a:t>
            </a:r>
            <a:endParaRPr b="1" sz="2500">
              <a:solidFill>
                <a:schemeClr val="accent4"/>
              </a:solidFill>
            </a:endParaRPr>
          </a:p>
        </p:txBody>
      </p:sp>
      <p:sp>
        <p:nvSpPr>
          <p:cNvPr id="199" name="Google Shape;199;p35"/>
          <p:cNvSpPr txBox="1"/>
          <p:nvPr>
            <p:ph idx="13" type="title"/>
          </p:nvPr>
        </p:nvSpPr>
        <p:spPr>
          <a:xfrm>
            <a:off x="6243503" y="1190050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Water vapor </a:t>
            </a:r>
            <a:endParaRPr/>
          </a:p>
        </p:txBody>
      </p:sp>
      <p:sp>
        <p:nvSpPr>
          <p:cNvPr id="200" name="Google Shape;200;p35"/>
          <p:cNvSpPr txBox="1"/>
          <p:nvPr>
            <p:ph idx="14" type="title"/>
          </p:nvPr>
        </p:nvSpPr>
        <p:spPr>
          <a:xfrm>
            <a:off x="1459798" y="1190050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Methane </a:t>
            </a:r>
            <a:endParaRPr/>
          </a:p>
        </p:txBody>
      </p:sp>
      <p:pic>
        <p:nvPicPr>
          <p:cNvPr id="201" name="Google Shape;20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8077" y="2248500"/>
            <a:ext cx="2266725" cy="24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9574" y="2250950"/>
            <a:ext cx="2266724" cy="247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547075" cy="9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/>
          <p:nvPr>
            <p:ph type="ctrTitle"/>
          </p:nvPr>
        </p:nvSpPr>
        <p:spPr>
          <a:xfrm>
            <a:off x="619950" y="245825"/>
            <a:ext cx="7904100" cy="851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Challenges: Investment in the Future </a:t>
            </a:r>
            <a:endParaRPr/>
          </a:p>
        </p:txBody>
      </p:sp>
      <p:sp>
        <p:nvSpPr>
          <p:cNvPr id="209" name="Google Shape;209;p36"/>
          <p:cNvSpPr txBox="1"/>
          <p:nvPr>
            <p:ph idx="7" type="title"/>
          </p:nvPr>
        </p:nvSpPr>
        <p:spPr>
          <a:xfrm>
            <a:off x="1131940" y="3414057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Fracking</a:t>
            </a:r>
            <a:endParaRPr/>
          </a:p>
        </p:txBody>
      </p:sp>
      <p:sp>
        <p:nvSpPr>
          <p:cNvPr id="210" name="Google Shape;210;p36"/>
          <p:cNvSpPr txBox="1"/>
          <p:nvPr>
            <p:ph idx="8" type="title"/>
          </p:nvPr>
        </p:nvSpPr>
        <p:spPr>
          <a:xfrm>
            <a:off x="6408261" y="3414045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Human health</a:t>
            </a:r>
            <a:endParaRPr/>
          </a:p>
        </p:txBody>
      </p:sp>
      <p:sp>
        <p:nvSpPr>
          <p:cNvPr id="211" name="Google Shape;211;p36"/>
          <p:cNvSpPr txBox="1"/>
          <p:nvPr>
            <p:ph idx="9" type="title"/>
          </p:nvPr>
        </p:nvSpPr>
        <p:spPr>
          <a:xfrm>
            <a:off x="3676188" y="1745813"/>
            <a:ext cx="1791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Aging infrastructure</a:t>
            </a:r>
            <a:endParaRPr/>
          </a:p>
        </p:txBody>
      </p:sp>
      <p:sp>
        <p:nvSpPr>
          <p:cNvPr id="212" name="Google Shape;212;p36"/>
          <p:cNvSpPr txBox="1"/>
          <p:nvPr>
            <p:ph idx="13" type="title"/>
          </p:nvPr>
        </p:nvSpPr>
        <p:spPr>
          <a:xfrm>
            <a:off x="6408253" y="1745813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opinion</a:t>
            </a:r>
            <a:endParaRPr/>
          </a:p>
        </p:txBody>
      </p:sp>
      <p:sp>
        <p:nvSpPr>
          <p:cNvPr id="213" name="Google Shape;213;p36"/>
          <p:cNvSpPr txBox="1"/>
          <p:nvPr>
            <p:ph idx="14" type="title"/>
          </p:nvPr>
        </p:nvSpPr>
        <p:spPr>
          <a:xfrm>
            <a:off x="1131948" y="1745813"/>
            <a:ext cx="14406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taxes</a:t>
            </a:r>
            <a:endParaRPr/>
          </a:p>
        </p:txBody>
      </p:sp>
      <p:pic>
        <p:nvPicPr>
          <p:cNvPr id="214" name="Google Shape;21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75" y="0"/>
            <a:ext cx="1547075" cy="93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6012" y="2789986"/>
            <a:ext cx="3651975" cy="182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7"/>
          <p:cNvSpPr txBox="1"/>
          <p:nvPr>
            <p:ph type="ctrTitle"/>
          </p:nvPr>
        </p:nvSpPr>
        <p:spPr>
          <a:xfrm flipH="1">
            <a:off x="615100" y="2724950"/>
            <a:ext cx="5587800" cy="670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Methods, Resources, and Proposed Solutions</a:t>
            </a:r>
            <a:endParaRPr/>
          </a:p>
        </p:txBody>
      </p:sp>
      <p:sp>
        <p:nvSpPr>
          <p:cNvPr id="221" name="Google Shape;221;p37"/>
          <p:cNvSpPr/>
          <p:nvPr/>
        </p:nvSpPr>
        <p:spPr>
          <a:xfrm rot="-5400000">
            <a:off x="7450875" y="2470475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0775" y="1794974"/>
            <a:ext cx="2580006" cy="155355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7"/>
          <p:cNvSpPr/>
          <p:nvPr/>
        </p:nvSpPr>
        <p:spPr>
          <a:xfrm>
            <a:off x="671050" y="1671425"/>
            <a:ext cx="5475900" cy="18552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7"/>
          <p:cNvSpPr/>
          <p:nvPr/>
        </p:nvSpPr>
        <p:spPr>
          <a:xfrm rot="5400000">
            <a:off x="144891" y="2451725"/>
            <a:ext cx="1073700" cy="4728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/>
          <p:nvPr/>
        </p:nvSpPr>
        <p:spPr>
          <a:xfrm>
            <a:off x="720000" y="1366800"/>
            <a:ext cx="5195100" cy="2409900"/>
          </a:xfrm>
          <a:prstGeom prst="rect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0" name="Google Shape;230;p38"/>
          <p:cNvPicPr preferRelativeResize="0"/>
          <p:nvPr/>
        </p:nvPicPr>
        <p:blipFill rotWithShape="1">
          <a:blip r:embed="rId3">
            <a:alphaModFix/>
          </a:blip>
          <a:srcRect b="14111" l="1555" r="0" t="0"/>
          <a:stretch/>
        </p:blipFill>
        <p:spPr>
          <a:xfrm>
            <a:off x="5222775" y="787975"/>
            <a:ext cx="3498401" cy="347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8"/>
          <p:cNvSpPr txBox="1"/>
          <p:nvPr>
            <p:ph type="ctrTitle"/>
          </p:nvPr>
        </p:nvSpPr>
        <p:spPr>
          <a:xfrm flipH="1">
            <a:off x="868800" y="1914600"/>
            <a:ext cx="3449700" cy="97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/>
              <a:t>Phase I</a:t>
            </a:r>
            <a:endParaRPr sz="5200"/>
          </a:p>
        </p:txBody>
      </p:sp>
      <p:sp>
        <p:nvSpPr>
          <p:cNvPr id="232" name="Google Shape;232;p38"/>
          <p:cNvSpPr txBox="1"/>
          <p:nvPr>
            <p:ph idx="1" type="subTitle"/>
          </p:nvPr>
        </p:nvSpPr>
        <p:spPr>
          <a:xfrm flipH="1">
            <a:off x="868806" y="2887492"/>
            <a:ext cx="3629100" cy="67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 Outreach and Organization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2021-2024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38"/>
          <p:cNvSpPr/>
          <p:nvPr/>
        </p:nvSpPr>
        <p:spPr>
          <a:xfrm rot="-5400000">
            <a:off x="6694425" y="3509850"/>
            <a:ext cx="499800" cy="1612500"/>
          </a:xfrm>
          <a:prstGeom prst="rect">
            <a:avLst/>
          </a:prstGeom>
          <a:solidFill>
            <a:schemeClr val="accent1">
              <a:alpha val="4972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/>
          <p:nvPr/>
        </p:nvSpPr>
        <p:spPr>
          <a:xfrm>
            <a:off x="8152575" y="629050"/>
            <a:ext cx="3645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8"/>
          <p:cNvSpPr/>
          <p:nvPr/>
        </p:nvSpPr>
        <p:spPr>
          <a:xfrm rot="5400000">
            <a:off x="183150" y="2252250"/>
            <a:ext cx="1073700" cy="297600"/>
          </a:xfrm>
          <a:prstGeom prst="rect">
            <a:avLst/>
          </a:prstGeom>
          <a:solidFill>
            <a:schemeClr val="accent3">
              <a:alpha val="407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50" y="0"/>
            <a:ext cx="1547075" cy="9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9"/>
          <p:cNvSpPr txBox="1"/>
          <p:nvPr>
            <p:ph type="ctrTitle"/>
          </p:nvPr>
        </p:nvSpPr>
        <p:spPr>
          <a:xfrm>
            <a:off x="610875" y="1856100"/>
            <a:ext cx="2042700" cy="14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Southeastern United States Representation</a:t>
            </a:r>
            <a:endParaRPr/>
          </a:p>
        </p:txBody>
      </p:sp>
      <p:pic>
        <p:nvPicPr>
          <p:cNvPr id="242" name="Google Shape;2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675" y="804863"/>
            <a:ext cx="5448300" cy="353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50" y="0"/>
            <a:ext cx="1547075" cy="93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0"/>
          <p:cNvSpPr txBox="1"/>
          <p:nvPr>
            <p:ph type="ctrTitle"/>
          </p:nvPr>
        </p:nvSpPr>
        <p:spPr>
          <a:xfrm>
            <a:off x="909050" y="1856100"/>
            <a:ext cx="3579300" cy="1431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NGO Cooperation and </a:t>
            </a:r>
            <a:r>
              <a:rPr lang="en" sz="3400"/>
              <a:t>Regulatory</a:t>
            </a:r>
            <a:r>
              <a:rPr lang="en" sz="3400"/>
              <a:t> Compliance</a:t>
            </a:r>
            <a:endParaRPr sz="3400"/>
          </a:p>
        </p:txBody>
      </p:sp>
      <p:pic>
        <p:nvPicPr>
          <p:cNvPr id="249" name="Google Shape;24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475" y="542838"/>
            <a:ext cx="6219525" cy="4057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50" y="-12"/>
            <a:ext cx="1873075" cy="1127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staurant Marketing Plan ">
  <a:themeElements>
    <a:clrScheme name="Simple Light">
      <a:dk1>
        <a:srgbClr val="854502"/>
      </a:dk1>
      <a:lt1>
        <a:srgbClr val="F3F3F3"/>
      </a:lt1>
      <a:dk2>
        <a:srgbClr val="666666"/>
      </a:dk2>
      <a:lt2>
        <a:srgbClr val="EEEEEE"/>
      </a:lt2>
      <a:accent1>
        <a:srgbClr val="78A64B"/>
      </a:accent1>
      <a:accent2>
        <a:srgbClr val="854502"/>
      </a:accent2>
      <a:accent3>
        <a:srgbClr val="BF5D54"/>
      </a:accent3>
      <a:accent4>
        <a:srgbClr val="BF5D54"/>
      </a:accent4>
      <a:accent5>
        <a:srgbClr val="78A64B"/>
      </a:accent5>
      <a:accent6>
        <a:srgbClr val="78A64B"/>
      </a:accent6>
      <a:hlink>
        <a:srgbClr val="8545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